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04" r:id="rId2"/>
  </p:sldMasterIdLst>
  <p:notesMasterIdLst>
    <p:notesMasterId r:id="rId40"/>
  </p:notesMasterIdLst>
  <p:sldIdLst>
    <p:sldId id="334" r:id="rId3"/>
    <p:sldId id="300" r:id="rId4"/>
    <p:sldId id="301" r:id="rId5"/>
    <p:sldId id="302" r:id="rId6"/>
    <p:sldId id="279" r:id="rId7"/>
    <p:sldId id="280" r:id="rId8"/>
    <p:sldId id="281" r:id="rId9"/>
    <p:sldId id="282" r:id="rId10"/>
    <p:sldId id="283" r:id="rId11"/>
    <p:sldId id="284" r:id="rId12"/>
    <p:sldId id="298" r:id="rId13"/>
    <p:sldId id="286" r:id="rId14"/>
    <p:sldId id="287" r:id="rId15"/>
    <p:sldId id="288" r:id="rId16"/>
    <p:sldId id="289" r:id="rId17"/>
    <p:sldId id="303" r:id="rId18"/>
    <p:sldId id="330" r:id="rId19"/>
    <p:sldId id="325" r:id="rId20"/>
    <p:sldId id="326" r:id="rId21"/>
    <p:sldId id="291" r:id="rId22"/>
    <p:sldId id="292" r:id="rId23"/>
    <p:sldId id="331" r:id="rId24"/>
    <p:sldId id="336" r:id="rId25"/>
    <p:sldId id="333" r:id="rId26"/>
    <p:sldId id="321" r:id="rId27"/>
    <p:sldId id="320" r:id="rId28"/>
    <p:sldId id="307" r:id="rId29"/>
    <p:sldId id="308" r:id="rId30"/>
    <p:sldId id="309" r:id="rId31"/>
    <p:sldId id="310" r:id="rId32"/>
    <p:sldId id="311" r:id="rId33"/>
    <p:sldId id="314" r:id="rId34"/>
    <p:sldId id="335" r:id="rId35"/>
    <p:sldId id="315" r:id="rId36"/>
    <p:sldId id="316" r:id="rId37"/>
    <p:sldId id="318" r:id="rId38"/>
    <p:sldId id="329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18F"/>
    <a:srgbClr val="66CCFF"/>
    <a:srgbClr val="0033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D6DA72-B554-47CD-B210-D39390ADE187}" v="7" dt="2022-09-05T17:14:16.8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1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, Prashanta" userId="5db2baef-6915-4cc3-97d4-02f399bde1d4" providerId="ADAL" clId="{7DD6DA72-B554-47CD-B210-D39390ADE187}"/>
    <pc:docChg chg="modSld">
      <pc:chgData name="ROY, Prashanta" userId="5db2baef-6915-4cc3-97d4-02f399bde1d4" providerId="ADAL" clId="{7DD6DA72-B554-47CD-B210-D39390ADE187}" dt="2022-09-05T17:15:27.710" v="7" actId="14100"/>
      <pc:docMkLst>
        <pc:docMk/>
      </pc:docMkLst>
      <pc:sldChg chg="modSp">
        <pc:chgData name="ROY, Prashanta" userId="5db2baef-6915-4cc3-97d4-02f399bde1d4" providerId="ADAL" clId="{7DD6DA72-B554-47CD-B210-D39390ADE187}" dt="2022-09-05T17:12:27.740" v="5" actId="20577"/>
        <pc:sldMkLst>
          <pc:docMk/>
          <pc:sldMk cId="0" sldId="281"/>
        </pc:sldMkLst>
        <pc:spChg chg="mod">
          <ac:chgData name="ROY, Prashanta" userId="5db2baef-6915-4cc3-97d4-02f399bde1d4" providerId="ADAL" clId="{7DD6DA72-B554-47CD-B210-D39390ADE187}" dt="2022-09-05T17:12:27.740" v="5" actId="20577"/>
          <ac:spMkLst>
            <pc:docMk/>
            <pc:sldMk cId="0" sldId="281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7DD6DA72-B554-47CD-B210-D39390ADE187}" dt="2022-09-05T17:14:16.856" v="6" actId="403"/>
        <pc:sldMkLst>
          <pc:docMk/>
          <pc:sldMk cId="0" sldId="287"/>
        </pc:sldMkLst>
        <pc:spChg chg="mod">
          <ac:chgData name="ROY, Prashanta" userId="5db2baef-6915-4cc3-97d4-02f399bde1d4" providerId="ADAL" clId="{7DD6DA72-B554-47CD-B210-D39390ADE187}" dt="2022-09-05T17:14:16.856" v="6" actId="403"/>
          <ac:spMkLst>
            <pc:docMk/>
            <pc:sldMk cId="0" sldId="287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7DD6DA72-B554-47CD-B210-D39390ADE187}" dt="2022-09-05T17:10:59.971" v="3" actId="20577"/>
        <pc:sldMkLst>
          <pc:docMk/>
          <pc:sldMk cId="0" sldId="300"/>
        </pc:sldMkLst>
        <pc:spChg chg="mod">
          <ac:chgData name="ROY, Prashanta" userId="5db2baef-6915-4cc3-97d4-02f399bde1d4" providerId="ADAL" clId="{7DD6DA72-B554-47CD-B210-D39390ADE187}" dt="2022-09-05T17:10:59.971" v="3" actId="20577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ROY, Prashanta" userId="5db2baef-6915-4cc3-97d4-02f399bde1d4" providerId="ADAL" clId="{7DD6DA72-B554-47CD-B210-D39390ADE187}" dt="2022-09-05T17:15:27.710" v="7" actId="14100"/>
        <pc:sldMkLst>
          <pc:docMk/>
          <pc:sldMk cId="3589799356" sldId="330"/>
        </pc:sldMkLst>
        <pc:spChg chg="mod">
          <ac:chgData name="ROY, Prashanta" userId="5db2baef-6915-4cc3-97d4-02f399bde1d4" providerId="ADAL" clId="{7DD6DA72-B554-47CD-B210-D39390ADE187}" dt="2022-09-05T17:15:27.710" v="7" actId="14100"/>
          <ac:spMkLst>
            <pc:docMk/>
            <pc:sldMk cId="3589799356" sldId="330"/>
            <ac:spMk id="2" creationId="{00000000-0000-0000-0000-000000000000}"/>
          </ac:spMkLst>
        </pc:spChg>
      </pc:sldChg>
    </pc:docChg>
  </pc:docChgLst>
  <pc:docChgLst>
    <pc:chgData name="ROY, Prashanta" userId="5db2baef-6915-4cc3-97d4-02f399bde1d4" providerId="ADAL" clId="{496D493E-16DB-4A15-9DBD-507B6CBEE788}"/>
    <pc:docChg chg="undo custSel addSld delSld modSld modMainMaster">
      <pc:chgData name="ROY, Prashanta" userId="5db2baef-6915-4cc3-97d4-02f399bde1d4" providerId="ADAL" clId="{496D493E-16DB-4A15-9DBD-507B6CBEE788}" dt="2022-09-02T10:21:08.025" v="577" actId="1076"/>
      <pc:docMkLst>
        <pc:docMk/>
      </pc:docMkLst>
      <pc:sldChg chg="modSp modAnim">
        <pc:chgData name="ROY, Prashanta" userId="5db2baef-6915-4cc3-97d4-02f399bde1d4" providerId="ADAL" clId="{496D493E-16DB-4A15-9DBD-507B6CBEE788}" dt="2022-08-31T11:29:48.564" v="11" actId="20577"/>
        <pc:sldMkLst>
          <pc:docMk/>
          <pc:sldMk cId="0" sldId="279"/>
        </pc:sldMkLst>
        <pc:spChg chg="mod">
          <ac:chgData name="ROY, Prashanta" userId="5db2baef-6915-4cc3-97d4-02f399bde1d4" providerId="ADAL" clId="{496D493E-16DB-4A15-9DBD-507B6CBEE788}" dt="2022-08-31T11:29:48.564" v="11" actId="20577"/>
          <ac:spMkLst>
            <pc:docMk/>
            <pc:sldMk cId="0" sldId="279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8-31T11:30:31.155" v="14" actId="403"/>
        <pc:sldMkLst>
          <pc:docMk/>
          <pc:sldMk cId="0" sldId="282"/>
        </pc:sldMkLst>
        <pc:spChg chg="mod">
          <ac:chgData name="ROY, Prashanta" userId="5db2baef-6915-4cc3-97d4-02f399bde1d4" providerId="ADAL" clId="{496D493E-16DB-4A15-9DBD-507B6CBEE788}" dt="2022-08-31T11:30:31.155" v="14" actId="403"/>
          <ac:spMkLst>
            <pc:docMk/>
            <pc:sldMk cId="0" sldId="282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8-31T11:30:47.331" v="15" actId="108"/>
        <pc:sldMkLst>
          <pc:docMk/>
          <pc:sldMk cId="0" sldId="284"/>
        </pc:sldMkLst>
        <pc:spChg chg="mod">
          <ac:chgData name="ROY, Prashanta" userId="5db2baef-6915-4cc3-97d4-02f399bde1d4" providerId="ADAL" clId="{496D493E-16DB-4A15-9DBD-507B6CBEE788}" dt="2022-08-31T11:30:47.331" v="15" actId="108"/>
          <ac:spMkLst>
            <pc:docMk/>
            <pc:sldMk cId="0" sldId="284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9-02T06:54:40.155" v="82" actId="20577"/>
        <pc:sldMkLst>
          <pc:docMk/>
          <pc:sldMk cId="0" sldId="286"/>
        </pc:sldMkLst>
        <pc:spChg chg="mod">
          <ac:chgData name="ROY, Prashanta" userId="5db2baef-6915-4cc3-97d4-02f399bde1d4" providerId="ADAL" clId="{496D493E-16DB-4A15-9DBD-507B6CBEE788}" dt="2022-09-02T06:54:40.155" v="82" actId="20577"/>
          <ac:spMkLst>
            <pc:docMk/>
            <pc:sldMk cId="0" sldId="286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9-02T06:55:12.873" v="84" actId="20577"/>
        <pc:sldMkLst>
          <pc:docMk/>
          <pc:sldMk cId="0" sldId="287"/>
        </pc:sldMkLst>
        <pc:spChg chg="mod">
          <ac:chgData name="ROY, Prashanta" userId="5db2baef-6915-4cc3-97d4-02f399bde1d4" providerId="ADAL" clId="{496D493E-16DB-4A15-9DBD-507B6CBEE788}" dt="2022-09-02T06:55:12.873" v="84" actId="20577"/>
          <ac:spMkLst>
            <pc:docMk/>
            <pc:sldMk cId="0" sldId="287"/>
            <ac:spMk id="3" creationId="{00000000-0000-0000-0000-000000000000}"/>
          </ac:spMkLst>
        </pc:spChg>
      </pc:sldChg>
      <pc:sldChg chg="modSp mod">
        <pc:chgData name="ROY, Prashanta" userId="5db2baef-6915-4cc3-97d4-02f399bde1d4" providerId="ADAL" clId="{496D493E-16DB-4A15-9DBD-507B6CBEE788}" dt="2022-09-02T06:56:32.071" v="85" actId="14100"/>
        <pc:sldMkLst>
          <pc:docMk/>
          <pc:sldMk cId="0" sldId="288"/>
        </pc:sldMkLst>
        <pc:spChg chg="mod">
          <ac:chgData name="ROY, Prashanta" userId="5db2baef-6915-4cc3-97d4-02f399bde1d4" providerId="ADAL" clId="{496D493E-16DB-4A15-9DBD-507B6CBEE788}" dt="2022-08-31T11:31:27.497" v="19" actId="207"/>
          <ac:spMkLst>
            <pc:docMk/>
            <pc:sldMk cId="0" sldId="288"/>
            <ac:spMk id="3" creationId="{00000000-0000-0000-0000-000000000000}"/>
          </ac:spMkLst>
        </pc:spChg>
        <pc:spChg chg="mod">
          <ac:chgData name="ROY, Prashanta" userId="5db2baef-6915-4cc3-97d4-02f399bde1d4" providerId="ADAL" clId="{496D493E-16DB-4A15-9DBD-507B6CBEE788}" dt="2022-09-02T06:56:32.071" v="85" actId="14100"/>
          <ac:spMkLst>
            <pc:docMk/>
            <pc:sldMk cId="0" sldId="288"/>
            <ac:spMk id="37889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9-02T06:57:34.232" v="105" actId="6549"/>
        <pc:sldMkLst>
          <pc:docMk/>
          <pc:sldMk cId="0" sldId="289"/>
        </pc:sldMkLst>
        <pc:spChg chg="mod">
          <ac:chgData name="ROY, Prashanta" userId="5db2baef-6915-4cc3-97d4-02f399bde1d4" providerId="ADAL" clId="{496D493E-16DB-4A15-9DBD-507B6CBEE788}" dt="2022-09-02T06:57:34.232" v="105" actId="6549"/>
          <ac:spMkLst>
            <pc:docMk/>
            <pc:sldMk cId="0" sldId="289"/>
            <ac:spMk id="3" creationId="{00000000-0000-0000-0000-000000000000}"/>
          </ac:spMkLst>
        </pc:spChg>
      </pc:sldChg>
      <pc:sldChg chg="addSp modSp mod">
        <pc:chgData name="ROY, Prashanta" userId="5db2baef-6915-4cc3-97d4-02f399bde1d4" providerId="ADAL" clId="{496D493E-16DB-4A15-9DBD-507B6CBEE788}" dt="2022-09-02T09:57:58.711" v="551" actId="114"/>
        <pc:sldMkLst>
          <pc:docMk/>
          <pc:sldMk cId="0" sldId="291"/>
        </pc:sldMkLst>
        <pc:spChg chg="add mod">
          <ac:chgData name="ROY, Prashanta" userId="5db2baef-6915-4cc3-97d4-02f399bde1d4" providerId="ADAL" clId="{496D493E-16DB-4A15-9DBD-507B6CBEE788}" dt="2022-09-02T09:57:58.711" v="551" actId="114"/>
          <ac:spMkLst>
            <pc:docMk/>
            <pc:sldMk cId="0" sldId="291"/>
            <ac:spMk id="3" creationId="{79B04A30-4372-4316-A8F6-37080E9BE832}"/>
          </ac:spMkLst>
        </pc:spChg>
        <pc:graphicFrameChg chg="mod">
          <ac:chgData name="ROY, Prashanta" userId="5db2baef-6915-4cc3-97d4-02f399bde1d4" providerId="ADAL" clId="{496D493E-16DB-4A15-9DBD-507B6CBEE788}" dt="2022-09-02T09:57:20.490" v="533" actId="1035"/>
          <ac:graphicFrameMkLst>
            <pc:docMk/>
            <pc:sldMk cId="0" sldId="291"/>
            <ac:graphicFrameMk id="2" creationId="{00000000-0000-0000-0000-000000000000}"/>
          </ac:graphicFrameMkLst>
        </pc:graphicFrameChg>
      </pc:sldChg>
      <pc:sldChg chg="addSp delSp modSp mod">
        <pc:chgData name="ROY, Prashanta" userId="5db2baef-6915-4cc3-97d4-02f399bde1d4" providerId="ADAL" clId="{496D493E-16DB-4A15-9DBD-507B6CBEE788}" dt="2022-09-02T09:58:16.829" v="555" actId="20577"/>
        <pc:sldMkLst>
          <pc:docMk/>
          <pc:sldMk cId="0" sldId="292"/>
        </pc:sldMkLst>
        <pc:spChg chg="add mod">
          <ac:chgData name="ROY, Prashanta" userId="5db2baef-6915-4cc3-97d4-02f399bde1d4" providerId="ADAL" clId="{496D493E-16DB-4A15-9DBD-507B6CBEE788}" dt="2022-09-02T09:58:16.829" v="555" actId="20577"/>
          <ac:spMkLst>
            <pc:docMk/>
            <pc:sldMk cId="0" sldId="292"/>
            <ac:spMk id="3" creationId="{42B6708F-6EB3-490F-8FE7-61CAB7CAC8C9}"/>
          </ac:spMkLst>
        </pc:spChg>
        <pc:spChg chg="add del mod">
          <ac:chgData name="ROY, Prashanta" userId="5db2baef-6915-4cc3-97d4-02f399bde1d4" providerId="ADAL" clId="{496D493E-16DB-4A15-9DBD-507B6CBEE788}" dt="2022-09-02T07:25:59.709" v="504" actId="478"/>
          <ac:spMkLst>
            <pc:docMk/>
            <pc:sldMk cId="0" sldId="292"/>
            <ac:spMk id="5" creationId="{4FF32C4B-CDB1-4A2E-AA79-F9CA872775FA}"/>
          </ac:spMkLst>
        </pc:spChg>
        <pc:graphicFrameChg chg="del">
          <ac:chgData name="ROY, Prashanta" userId="5db2baef-6915-4cc3-97d4-02f399bde1d4" providerId="ADAL" clId="{496D493E-16DB-4A15-9DBD-507B6CBEE788}" dt="2022-08-31T11:35:31.079" v="27" actId="478"/>
          <ac:graphicFrameMkLst>
            <pc:docMk/>
            <pc:sldMk cId="0" sldId="292"/>
            <ac:graphicFrameMk id="4" creationId="{00000000-0000-0000-0000-000000000000}"/>
          </ac:graphicFrameMkLst>
        </pc:graphicFrameChg>
        <pc:picChg chg="add mod">
          <ac:chgData name="ROY, Prashanta" userId="5db2baef-6915-4cc3-97d4-02f399bde1d4" providerId="ADAL" clId="{496D493E-16DB-4A15-9DBD-507B6CBEE788}" dt="2022-08-31T11:36:10.259" v="35" actId="1038"/>
          <ac:picMkLst>
            <pc:docMk/>
            <pc:sldMk cId="0" sldId="292"/>
            <ac:picMk id="2" creationId="{1C7FD0FC-A163-4E59-B5A9-E5059D37250B}"/>
          </ac:picMkLst>
        </pc:picChg>
      </pc:sldChg>
      <pc:sldChg chg="modSp mod">
        <pc:chgData name="ROY, Prashanta" userId="5db2baef-6915-4cc3-97d4-02f399bde1d4" providerId="ADAL" clId="{496D493E-16DB-4A15-9DBD-507B6CBEE788}" dt="2022-09-02T06:53:52.663" v="80" actId="948"/>
        <pc:sldMkLst>
          <pc:docMk/>
          <pc:sldMk cId="0" sldId="298"/>
        </pc:sldMkLst>
        <pc:spChg chg="mod">
          <ac:chgData name="ROY, Prashanta" userId="5db2baef-6915-4cc3-97d4-02f399bde1d4" providerId="ADAL" clId="{496D493E-16DB-4A15-9DBD-507B6CBEE788}" dt="2022-09-02T06:53:52.663" v="80" actId="948"/>
          <ac:spMkLst>
            <pc:docMk/>
            <pc:sldMk cId="0" sldId="298"/>
            <ac:spMk id="32769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8-31T11:28:38.115" v="2" actId="108"/>
        <pc:sldMkLst>
          <pc:docMk/>
          <pc:sldMk cId="0" sldId="300"/>
        </pc:sldMkLst>
        <pc:spChg chg="mod">
          <ac:chgData name="ROY, Prashanta" userId="5db2baef-6915-4cc3-97d4-02f399bde1d4" providerId="ADAL" clId="{496D493E-16DB-4A15-9DBD-507B6CBEE788}" dt="2022-08-31T11:28:38.115" v="2" actId="108"/>
          <ac:spMkLst>
            <pc:docMk/>
            <pc:sldMk cId="0" sldId="300"/>
            <ac:spMk id="3" creationId="{00000000-0000-0000-0000-000000000000}"/>
          </ac:spMkLst>
        </pc:spChg>
      </pc:sldChg>
      <pc:sldChg chg="modSp">
        <pc:chgData name="ROY, Prashanta" userId="5db2baef-6915-4cc3-97d4-02f399bde1d4" providerId="ADAL" clId="{496D493E-16DB-4A15-9DBD-507B6CBEE788}" dt="2022-08-31T11:29:26.058" v="7" actId="207"/>
        <pc:sldMkLst>
          <pc:docMk/>
          <pc:sldMk cId="0" sldId="301"/>
        </pc:sldMkLst>
        <pc:spChg chg="mod">
          <ac:chgData name="ROY, Prashanta" userId="5db2baef-6915-4cc3-97d4-02f399bde1d4" providerId="ADAL" clId="{496D493E-16DB-4A15-9DBD-507B6CBEE788}" dt="2022-08-31T11:29:26.058" v="7" actId="207"/>
          <ac:spMkLst>
            <pc:docMk/>
            <pc:sldMk cId="0" sldId="301"/>
            <ac:spMk id="3" creationId="{00000000-0000-0000-0000-000000000000}"/>
          </ac:spMkLst>
        </pc:spChg>
      </pc:sldChg>
      <pc:sldChg chg="modSp mod">
        <pc:chgData name="ROY, Prashanta" userId="5db2baef-6915-4cc3-97d4-02f399bde1d4" providerId="ADAL" clId="{496D493E-16DB-4A15-9DBD-507B6CBEE788}" dt="2022-08-31T11:32:01.040" v="24" actId="20577"/>
        <pc:sldMkLst>
          <pc:docMk/>
          <pc:sldMk cId="0" sldId="303"/>
        </pc:sldMkLst>
        <pc:spChg chg="mod">
          <ac:chgData name="ROY, Prashanta" userId="5db2baef-6915-4cc3-97d4-02f399bde1d4" providerId="ADAL" clId="{496D493E-16DB-4A15-9DBD-507B6CBEE788}" dt="2022-08-31T11:32:01.040" v="24" actId="20577"/>
          <ac:spMkLst>
            <pc:docMk/>
            <pc:sldMk cId="0" sldId="303"/>
            <ac:spMk id="41986" creationId="{00000000-0000-0000-0000-000000000000}"/>
          </ac:spMkLst>
        </pc:spChg>
      </pc:sldChg>
      <pc:sldChg chg="addSp delSp modSp mod">
        <pc:chgData name="ROY, Prashanta" userId="5db2baef-6915-4cc3-97d4-02f399bde1d4" providerId="ADAL" clId="{496D493E-16DB-4A15-9DBD-507B6CBEE788}" dt="2022-09-02T07:03:58.582" v="116" actId="14100"/>
        <pc:sldMkLst>
          <pc:docMk/>
          <pc:sldMk cId="1559094383" sldId="325"/>
        </pc:sldMkLst>
        <pc:spChg chg="mod">
          <ac:chgData name="ROY, Prashanta" userId="5db2baef-6915-4cc3-97d4-02f399bde1d4" providerId="ADAL" clId="{496D493E-16DB-4A15-9DBD-507B6CBEE788}" dt="2022-09-02T07:03:58.582" v="116" actId="14100"/>
          <ac:spMkLst>
            <pc:docMk/>
            <pc:sldMk cId="1559094383" sldId="325"/>
            <ac:spMk id="3" creationId="{00000000-0000-0000-0000-000000000000}"/>
          </ac:spMkLst>
        </pc:spChg>
        <pc:graphicFrameChg chg="del mod">
          <ac:chgData name="ROY, Prashanta" userId="5db2baef-6915-4cc3-97d4-02f399bde1d4" providerId="ADAL" clId="{496D493E-16DB-4A15-9DBD-507B6CBEE788}" dt="2022-09-02T07:02:58.105" v="110" actId="478"/>
          <ac:graphicFrameMkLst>
            <pc:docMk/>
            <pc:sldMk cId="1559094383" sldId="325"/>
            <ac:graphicFrameMk id="4" creationId="{00000000-0000-0000-0000-000000000000}"/>
          </ac:graphicFrameMkLst>
        </pc:graphicFrameChg>
        <pc:picChg chg="add mod ord">
          <ac:chgData name="ROY, Prashanta" userId="5db2baef-6915-4cc3-97d4-02f399bde1d4" providerId="ADAL" clId="{496D493E-16DB-4A15-9DBD-507B6CBEE788}" dt="2022-09-02T07:03:50.570" v="114" actId="167"/>
          <ac:picMkLst>
            <pc:docMk/>
            <pc:sldMk cId="1559094383" sldId="325"/>
            <ac:picMk id="2" creationId="{63928FE1-3F7F-478A-9426-A08E52F2EE3D}"/>
          </ac:picMkLst>
        </pc:picChg>
      </pc:sldChg>
      <pc:sldChg chg="addSp delSp modSp mod modAnim">
        <pc:chgData name="ROY, Prashanta" userId="5db2baef-6915-4cc3-97d4-02f399bde1d4" providerId="ADAL" clId="{496D493E-16DB-4A15-9DBD-507B6CBEE788}" dt="2022-09-02T10:21:08.025" v="577" actId="1076"/>
        <pc:sldMkLst>
          <pc:docMk/>
          <pc:sldMk cId="418520483" sldId="326"/>
        </pc:sldMkLst>
        <pc:spChg chg="del">
          <ac:chgData name="ROY, Prashanta" userId="5db2baef-6915-4cc3-97d4-02f399bde1d4" providerId="ADAL" clId="{496D493E-16DB-4A15-9DBD-507B6CBEE788}" dt="2022-09-02T07:07:31.413" v="123" actId="478"/>
          <ac:spMkLst>
            <pc:docMk/>
            <pc:sldMk cId="418520483" sldId="326"/>
            <ac:spMk id="3" creationId="{00000000-0000-0000-0000-000000000000}"/>
          </ac:spMkLst>
        </pc:spChg>
        <pc:spChg chg="add mod">
          <ac:chgData name="ROY, Prashanta" userId="5db2baef-6915-4cc3-97d4-02f399bde1d4" providerId="ADAL" clId="{496D493E-16DB-4A15-9DBD-507B6CBEE788}" dt="2022-09-02T07:16:07.756" v="240" actId="14100"/>
          <ac:spMkLst>
            <pc:docMk/>
            <pc:sldMk cId="418520483" sldId="326"/>
            <ac:spMk id="5" creationId="{0922BD6A-3442-4860-B9C6-C8AC8483977B}"/>
          </ac:spMkLst>
        </pc:spChg>
        <pc:spChg chg="add mod">
          <ac:chgData name="ROY, Prashanta" userId="5db2baef-6915-4cc3-97d4-02f399bde1d4" providerId="ADAL" clId="{496D493E-16DB-4A15-9DBD-507B6CBEE788}" dt="2022-09-02T07:16:32.470" v="249" actId="11"/>
          <ac:spMkLst>
            <pc:docMk/>
            <pc:sldMk cId="418520483" sldId="326"/>
            <ac:spMk id="8" creationId="{AFF318F4-AECB-4C0C-B685-A90E4989493A}"/>
          </ac:spMkLst>
        </pc:spChg>
        <pc:spChg chg="add mod">
          <ac:chgData name="ROY, Prashanta" userId="5db2baef-6915-4cc3-97d4-02f399bde1d4" providerId="ADAL" clId="{496D493E-16DB-4A15-9DBD-507B6CBEE788}" dt="2022-09-02T07:19:41.796" v="330" actId="14100"/>
          <ac:spMkLst>
            <pc:docMk/>
            <pc:sldMk cId="418520483" sldId="326"/>
            <ac:spMk id="9" creationId="{81F41C3B-3638-4248-B889-E6B248779AB3}"/>
          </ac:spMkLst>
        </pc:spChg>
        <pc:spChg chg="add mod">
          <ac:chgData name="ROY, Prashanta" userId="5db2baef-6915-4cc3-97d4-02f399bde1d4" providerId="ADAL" clId="{496D493E-16DB-4A15-9DBD-507B6CBEE788}" dt="2022-09-02T07:19:37.596" v="329" actId="14100"/>
          <ac:spMkLst>
            <pc:docMk/>
            <pc:sldMk cId="418520483" sldId="326"/>
            <ac:spMk id="10" creationId="{F504EB8B-98D3-4CAB-B823-C7FC8D978EEB}"/>
          </ac:spMkLst>
        </pc:spChg>
        <pc:spChg chg="add mod">
          <ac:chgData name="ROY, Prashanta" userId="5db2baef-6915-4cc3-97d4-02f399bde1d4" providerId="ADAL" clId="{496D493E-16DB-4A15-9DBD-507B6CBEE788}" dt="2022-09-02T07:19:54.420" v="333" actId="14100"/>
          <ac:spMkLst>
            <pc:docMk/>
            <pc:sldMk cId="418520483" sldId="326"/>
            <ac:spMk id="11" creationId="{58449F48-2679-4BC9-B2A8-3D0F503E50F6}"/>
          </ac:spMkLst>
        </pc:spChg>
        <pc:spChg chg="add mod">
          <ac:chgData name="ROY, Prashanta" userId="5db2baef-6915-4cc3-97d4-02f399bde1d4" providerId="ADAL" clId="{496D493E-16DB-4A15-9DBD-507B6CBEE788}" dt="2022-09-02T10:20:28.628" v="570" actId="1076"/>
          <ac:spMkLst>
            <pc:docMk/>
            <pc:sldMk cId="418520483" sldId="326"/>
            <ac:spMk id="12" creationId="{A79992F9-557B-46D1-8562-04DC72C11853}"/>
          </ac:spMkLst>
        </pc:spChg>
        <pc:spChg chg="add mod">
          <ac:chgData name="ROY, Prashanta" userId="5db2baef-6915-4cc3-97d4-02f399bde1d4" providerId="ADAL" clId="{496D493E-16DB-4A15-9DBD-507B6CBEE788}" dt="2022-09-02T07:22:09.656" v="343" actId="208"/>
          <ac:spMkLst>
            <pc:docMk/>
            <pc:sldMk cId="418520483" sldId="326"/>
            <ac:spMk id="13" creationId="{5DB602B8-FE29-48D0-AAFB-A5054D2971BA}"/>
          </ac:spMkLst>
        </pc:spChg>
        <pc:graphicFrameChg chg="add del mod modGraphic">
          <ac:chgData name="ROY, Prashanta" userId="5db2baef-6915-4cc3-97d4-02f399bde1d4" providerId="ADAL" clId="{496D493E-16DB-4A15-9DBD-507B6CBEE788}" dt="2022-09-02T07:10:43.173" v="175" actId="478"/>
          <ac:graphicFrameMkLst>
            <pc:docMk/>
            <pc:sldMk cId="418520483" sldId="326"/>
            <ac:graphicFrameMk id="6" creationId="{7ADEA8FB-087C-48A0-8BE7-38B6A9E34003}"/>
          </ac:graphicFrameMkLst>
        </pc:graphicFrameChg>
        <pc:graphicFrameChg chg="add del modGraphic">
          <ac:chgData name="ROY, Prashanta" userId="5db2baef-6915-4cc3-97d4-02f399bde1d4" providerId="ADAL" clId="{496D493E-16DB-4A15-9DBD-507B6CBEE788}" dt="2022-09-02T07:12:10.056" v="177" actId="478"/>
          <ac:graphicFrameMkLst>
            <pc:docMk/>
            <pc:sldMk cId="418520483" sldId="326"/>
            <ac:graphicFrameMk id="7" creationId="{6CC1224B-FCD7-4F02-A592-011940A3CA6F}"/>
          </ac:graphicFrameMkLst>
        </pc:graphicFrameChg>
        <pc:picChg chg="del">
          <ac:chgData name="ROY, Prashanta" userId="5db2baef-6915-4cc3-97d4-02f399bde1d4" providerId="ADAL" clId="{496D493E-16DB-4A15-9DBD-507B6CBEE788}" dt="2022-09-02T07:07:26.926" v="122" actId="478"/>
          <ac:picMkLst>
            <pc:docMk/>
            <pc:sldMk cId="418520483" sldId="326"/>
            <ac:picMk id="2" creationId="{00000000-0000-0000-0000-000000000000}"/>
          </ac:picMkLst>
        </pc:picChg>
        <pc:picChg chg="add mod">
          <ac:chgData name="ROY, Prashanta" userId="5db2baef-6915-4cc3-97d4-02f399bde1d4" providerId="ADAL" clId="{496D493E-16DB-4A15-9DBD-507B6CBEE788}" dt="2022-09-02T10:21:08.025" v="577" actId="1076"/>
          <ac:picMkLst>
            <pc:docMk/>
            <pc:sldMk cId="418520483" sldId="326"/>
            <ac:picMk id="3" creationId="{F74D4BDB-E423-4769-9D1B-4B3989F80041}"/>
          </ac:picMkLst>
        </pc:picChg>
        <pc:picChg chg="add mod">
          <ac:chgData name="ROY, Prashanta" userId="5db2baef-6915-4cc3-97d4-02f399bde1d4" providerId="ADAL" clId="{496D493E-16DB-4A15-9DBD-507B6CBEE788}" dt="2022-09-02T07:18:26.475" v="294" actId="1038"/>
          <ac:picMkLst>
            <pc:docMk/>
            <pc:sldMk cId="418520483" sldId="326"/>
            <ac:picMk id="4" creationId="{B53FC1FC-87B3-427B-BEBB-B16F546E5A3D}"/>
          </ac:picMkLst>
        </pc:picChg>
      </pc:sldChg>
      <pc:sldChg chg="delSp del mod">
        <pc:chgData name="ROY, Prashanta" userId="5db2baef-6915-4cc3-97d4-02f399bde1d4" providerId="ADAL" clId="{496D493E-16DB-4A15-9DBD-507B6CBEE788}" dt="2022-09-02T07:27:52.718" v="505" actId="47"/>
        <pc:sldMkLst>
          <pc:docMk/>
          <pc:sldMk cId="3060250085" sldId="328"/>
        </pc:sldMkLst>
        <pc:spChg chg="del">
          <ac:chgData name="ROY, Prashanta" userId="5db2baef-6915-4cc3-97d4-02f399bde1d4" providerId="ADAL" clId="{496D493E-16DB-4A15-9DBD-507B6CBEE788}" dt="2022-08-31T11:38:55.812" v="62" actId="478"/>
          <ac:spMkLst>
            <pc:docMk/>
            <pc:sldMk cId="3060250085" sldId="328"/>
            <ac:spMk id="4" creationId="{00000000-0000-0000-0000-000000000000}"/>
          </ac:spMkLst>
        </pc:spChg>
      </pc:sldChg>
      <pc:sldChg chg="addSp delSp modSp mod">
        <pc:chgData name="ROY, Prashanta" userId="5db2baef-6915-4cc3-97d4-02f399bde1d4" providerId="ADAL" clId="{496D493E-16DB-4A15-9DBD-507B6CBEE788}" dt="2022-09-02T10:00:25.077" v="569" actId="1036"/>
        <pc:sldMkLst>
          <pc:docMk/>
          <pc:sldMk cId="3058793375" sldId="331"/>
        </pc:sldMkLst>
        <pc:spChg chg="del mod">
          <ac:chgData name="ROY, Prashanta" userId="5db2baef-6915-4cc3-97d4-02f399bde1d4" providerId="ADAL" clId="{496D493E-16DB-4A15-9DBD-507B6CBEE788}" dt="2022-08-31T11:38:41.441" v="61" actId="478"/>
          <ac:spMkLst>
            <pc:docMk/>
            <pc:sldMk cId="3058793375" sldId="331"/>
            <ac:spMk id="3" creationId="{00000000-0000-0000-0000-000000000000}"/>
          </ac:spMkLst>
        </pc:spChg>
        <pc:spChg chg="add mod">
          <ac:chgData name="ROY, Prashanta" userId="5db2baef-6915-4cc3-97d4-02f399bde1d4" providerId="ADAL" clId="{496D493E-16DB-4A15-9DBD-507B6CBEE788}" dt="2022-09-02T10:00:06.074" v="566" actId="14100"/>
          <ac:spMkLst>
            <pc:docMk/>
            <pc:sldMk cId="3058793375" sldId="331"/>
            <ac:spMk id="3" creationId="{2410C819-787F-4990-BEBC-443D3183F042}"/>
          </ac:spMkLst>
        </pc:spChg>
        <pc:graphicFrameChg chg="del">
          <ac:chgData name="ROY, Prashanta" userId="5db2baef-6915-4cc3-97d4-02f399bde1d4" providerId="ADAL" clId="{496D493E-16DB-4A15-9DBD-507B6CBEE788}" dt="2022-08-31T11:38:08.619" v="55" actId="478"/>
          <ac:graphicFrameMkLst>
            <pc:docMk/>
            <pc:sldMk cId="3058793375" sldId="331"/>
            <ac:graphicFrameMk id="5" creationId="{00000000-0000-0000-0000-000000000000}"/>
          </ac:graphicFrameMkLst>
        </pc:graphicFrameChg>
        <pc:picChg chg="add mod">
          <ac:chgData name="ROY, Prashanta" userId="5db2baef-6915-4cc3-97d4-02f399bde1d4" providerId="ADAL" clId="{496D493E-16DB-4A15-9DBD-507B6CBEE788}" dt="2022-09-02T10:00:25.077" v="569" actId="1036"/>
          <ac:picMkLst>
            <pc:docMk/>
            <pc:sldMk cId="3058793375" sldId="331"/>
            <ac:picMk id="2" creationId="{6A87897E-B328-4F7B-BA94-449AF02FB6F7}"/>
          </ac:picMkLst>
        </pc:picChg>
      </pc:sldChg>
      <pc:sldChg chg="modSp mod">
        <pc:chgData name="ROY, Prashanta" userId="5db2baef-6915-4cc3-97d4-02f399bde1d4" providerId="ADAL" clId="{496D493E-16DB-4A15-9DBD-507B6CBEE788}" dt="2022-08-31T11:39:15.577" v="67" actId="1036"/>
        <pc:sldMkLst>
          <pc:docMk/>
          <pc:sldMk cId="596039087" sldId="333"/>
        </pc:sldMkLst>
        <pc:spChg chg="mod">
          <ac:chgData name="ROY, Prashanta" userId="5db2baef-6915-4cc3-97d4-02f399bde1d4" providerId="ADAL" clId="{496D493E-16DB-4A15-9DBD-507B6CBEE788}" dt="2022-08-31T11:39:15.577" v="67" actId="1036"/>
          <ac:spMkLst>
            <pc:docMk/>
            <pc:sldMk cId="596039087" sldId="333"/>
            <ac:spMk id="3" creationId="{00000000-0000-0000-0000-000000000000}"/>
          </ac:spMkLst>
        </pc:spChg>
      </pc:sldChg>
      <pc:sldChg chg="addSp delSp modSp mod">
        <pc:chgData name="ROY, Prashanta" userId="5db2baef-6915-4cc3-97d4-02f399bde1d4" providerId="ADAL" clId="{496D493E-16DB-4A15-9DBD-507B6CBEE788}" dt="2022-09-01T07:36:45.288" v="73" actId="1038"/>
        <pc:sldMkLst>
          <pc:docMk/>
          <pc:sldMk cId="3835054590" sldId="334"/>
        </pc:sldMkLst>
        <pc:spChg chg="mod">
          <ac:chgData name="ROY, Prashanta" userId="5db2baef-6915-4cc3-97d4-02f399bde1d4" providerId="ADAL" clId="{496D493E-16DB-4A15-9DBD-507B6CBEE788}" dt="2022-09-01T07:36:42.358" v="72" actId="1038"/>
          <ac:spMkLst>
            <pc:docMk/>
            <pc:sldMk cId="3835054590" sldId="334"/>
            <ac:spMk id="4098" creationId="{00000000-0000-0000-0000-000000000000}"/>
          </ac:spMkLst>
        </pc:spChg>
        <pc:picChg chg="add mod">
          <ac:chgData name="ROY, Prashanta" userId="5db2baef-6915-4cc3-97d4-02f399bde1d4" providerId="ADAL" clId="{496D493E-16DB-4A15-9DBD-507B6CBEE788}" dt="2022-09-01T07:36:45.288" v="73" actId="1038"/>
          <ac:picMkLst>
            <pc:docMk/>
            <pc:sldMk cId="3835054590" sldId="334"/>
            <ac:picMk id="4" creationId="{CD42BFB3-3F71-466C-BF0C-2C436AA1D839}"/>
          </ac:picMkLst>
        </pc:picChg>
        <pc:picChg chg="del">
          <ac:chgData name="ROY, Prashanta" userId="5db2baef-6915-4cc3-97d4-02f399bde1d4" providerId="ADAL" clId="{496D493E-16DB-4A15-9DBD-507B6CBEE788}" dt="2022-09-01T07:36:23.893" v="68" actId="478"/>
          <ac:picMkLst>
            <pc:docMk/>
            <pc:sldMk cId="3835054590" sldId="334"/>
            <ac:picMk id="1028" creationId="{00000000-0000-0000-0000-000000000000}"/>
          </ac:picMkLst>
        </pc:picChg>
      </pc:sldChg>
      <pc:sldChg chg="new del">
        <pc:chgData name="ROY, Prashanta" userId="5db2baef-6915-4cc3-97d4-02f399bde1d4" providerId="ADAL" clId="{496D493E-16DB-4A15-9DBD-507B6CBEE788}" dt="2022-08-31T11:35:27.993" v="26" actId="47"/>
        <pc:sldMkLst>
          <pc:docMk/>
          <pc:sldMk cId="59314746" sldId="336"/>
        </pc:sldMkLst>
      </pc:sldChg>
      <pc:sldChg chg="addSp delSp modSp new mod setBg">
        <pc:chgData name="ROY, Prashanta" userId="5db2baef-6915-4cc3-97d4-02f399bde1d4" providerId="ADAL" clId="{496D493E-16DB-4A15-9DBD-507B6CBEE788}" dt="2022-09-02T09:58:32.555" v="559" actId="20577"/>
        <pc:sldMkLst>
          <pc:docMk/>
          <pc:sldMk cId="2041590349" sldId="336"/>
        </pc:sldMkLst>
        <pc:spChg chg="del">
          <ac:chgData name="ROY, Prashanta" userId="5db2baef-6915-4cc3-97d4-02f399bde1d4" providerId="ADAL" clId="{496D493E-16DB-4A15-9DBD-507B6CBEE788}" dt="2022-09-02T07:28:59.663" v="507" actId="478"/>
          <ac:spMkLst>
            <pc:docMk/>
            <pc:sldMk cId="2041590349" sldId="336"/>
            <ac:spMk id="2" creationId="{0F66D8A5-45FA-4AA9-9F4C-82020AE0E310}"/>
          </ac:spMkLst>
        </pc:spChg>
        <pc:spChg chg="del">
          <ac:chgData name="ROY, Prashanta" userId="5db2baef-6915-4cc3-97d4-02f399bde1d4" providerId="ADAL" clId="{496D493E-16DB-4A15-9DBD-507B6CBEE788}" dt="2022-09-02T07:29:03.615" v="508" actId="478"/>
          <ac:spMkLst>
            <pc:docMk/>
            <pc:sldMk cId="2041590349" sldId="336"/>
            <ac:spMk id="3" creationId="{065AE8A7-3D3D-4F94-951C-CF9BE026EDEB}"/>
          </ac:spMkLst>
        </pc:spChg>
        <pc:spChg chg="add mod">
          <ac:chgData name="ROY, Prashanta" userId="5db2baef-6915-4cc3-97d4-02f399bde1d4" providerId="ADAL" clId="{496D493E-16DB-4A15-9DBD-507B6CBEE788}" dt="2022-09-02T09:58:32.555" v="559" actId="20577"/>
          <ac:spMkLst>
            <pc:docMk/>
            <pc:sldMk cId="2041590349" sldId="336"/>
            <ac:spMk id="3" creationId="{4C859211-A7EC-4AC1-A3B1-3F979B367F2F}"/>
          </ac:spMkLst>
        </pc:spChg>
        <pc:graphicFrameChg chg="add del mod">
          <ac:chgData name="ROY, Prashanta" userId="5db2baef-6915-4cc3-97d4-02f399bde1d4" providerId="ADAL" clId="{496D493E-16DB-4A15-9DBD-507B6CBEE788}" dt="2022-09-02T07:29:33.556" v="511"/>
          <ac:graphicFrameMkLst>
            <pc:docMk/>
            <pc:sldMk cId="2041590349" sldId="336"/>
            <ac:graphicFrameMk id="4" creationId="{3DC92E46-DD8D-4F5C-90F6-16AD29F104E5}"/>
          </ac:graphicFrameMkLst>
        </pc:graphicFrameChg>
        <pc:graphicFrameChg chg="add del mod">
          <ac:chgData name="ROY, Prashanta" userId="5db2baef-6915-4cc3-97d4-02f399bde1d4" providerId="ADAL" clId="{496D493E-16DB-4A15-9DBD-507B6CBEE788}" dt="2022-09-02T07:30:14.751" v="513" actId="478"/>
          <ac:graphicFrameMkLst>
            <pc:docMk/>
            <pc:sldMk cId="2041590349" sldId="336"/>
            <ac:graphicFrameMk id="5" creationId="{2BE73004-7C0E-45B0-95D2-D8323345337F}"/>
          </ac:graphicFrameMkLst>
        </pc:graphicFrameChg>
        <pc:graphicFrameChg chg="add del mod">
          <ac:chgData name="ROY, Prashanta" userId="5db2baef-6915-4cc3-97d4-02f399bde1d4" providerId="ADAL" clId="{496D493E-16DB-4A15-9DBD-507B6CBEE788}" dt="2022-09-02T07:31:17.157" v="518" actId="478"/>
          <ac:graphicFrameMkLst>
            <pc:docMk/>
            <pc:sldMk cId="2041590349" sldId="336"/>
            <ac:graphicFrameMk id="6" creationId="{F134C12D-FBC6-4920-AD1F-43F6E442CEC3}"/>
          </ac:graphicFrameMkLst>
        </pc:graphicFrameChg>
        <pc:graphicFrameChg chg="add del mod">
          <ac:chgData name="ROY, Prashanta" userId="5db2baef-6915-4cc3-97d4-02f399bde1d4" providerId="ADAL" clId="{496D493E-16DB-4A15-9DBD-507B6CBEE788}" dt="2022-09-02T07:31:21.604" v="519" actId="478"/>
          <ac:graphicFrameMkLst>
            <pc:docMk/>
            <pc:sldMk cId="2041590349" sldId="336"/>
            <ac:graphicFrameMk id="7" creationId="{F415774B-1DE0-44C6-A05B-FE5156F09BDE}"/>
          </ac:graphicFrameMkLst>
        </pc:graphicFrameChg>
        <pc:graphicFrameChg chg="add mod">
          <ac:chgData name="ROY, Prashanta" userId="5db2baef-6915-4cc3-97d4-02f399bde1d4" providerId="ADAL" clId="{496D493E-16DB-4A15-9DBD-507B6CBEE788}" dt="2022-09-02T07:31:49.947" v="521" actId="1076"/>
          <ac:graphicFrameMkLst>
            <pc:docMk/>
            <pc:sldMk cId="2041590349" sldId="336"/>
            <ac:graphicFrameMk id="8" creationId="{AB9A4A36-80C2-4C04-98C4-0DBC60445E59}"/>
          </ac:graphicFrameMkLst>
        </pc:graphicFrameChg>
      </pc:sldChg>
      <pc:sldChg chg="modSp new del setBg">
        <pc:chgData name="ROY, Prashanta" userId="5db2baef-6915-4cc3-97d4-02f399bde1d4" providerId="ADAL" clId="{496D493E-16DB-4A15-9DBD-507B6CBEE788}" dt="2022-09-02T07:07:08.238" v="119" actId="47"/>
        <pc:sldMkLst>
          <pc:docMk/>
          <pc:sldMk cId="2626986985" sldId="336"/>
        </pc:sldMkLst>
        <pc:spChg chg="mod">
          <ac:chgData name="ROY, Prashanta" userId="5db2baef-6915-4cc3-97d4-02f399bde1d4" providerId="ADAL" clId="{496D493E-16DB-4A15-9DBD-507B6CBEE788}" dt="2022-09-02T07:07:03.916" v="118"/>
          <ac:spMkLst>
            <pc:docMk/>
            <pc:sldMk cId="2626986985" sldId="336"/>
            <ac:spMk id="2" creationId="{39E23273-001E-4E8C-A5AE-8554AD7EEF6A}"/>
          </ac:spMkLst>
        </pc:spChg>
        <pc:spChg chg="mod">
          <ac:chgData name="ROY, Prashanta" userId="5db2baef-6915-4cc3-97d4-02f399bde1d4" providerId="ADAL" clId="{496D493E-16DB-4A15-9DBD-507B6CBEE788}" dt="2022-09-02T07:07:03.916" v="118"/>
          <ac:spMkLst>
            <pc:docMk/>
            <pc:sldMk cId="2626986985" sldId="336"/>
            <ac:spMk id="3" creationId="{7A24D128-8C33-49DA-81B9-48F838627F80}"/>
          </ac:spMkLst>
        </pc:spChg>
      </pc:sldChg>
      <pc:sldChg chg="add del">
        <pc:chgData name="ROY, Prashanta" userId="5db2baef-6915-4cc3-97d4-02f399bde1d4" providerId="ADAL" clId="{496D493E-16DB-4A15-9DBD-507B6CBEE788}" dt="2022-09-02T07:07:22.988" v="121"/>
        <pc:sldMkLst>
          <pc:docMk/>
          <pc:sldMk cId="4162474219" sldId="336"/>
        </pc:sldMkLst>
      </pc:sldChg>
      <pc:sldMasterChg chg="modSp">
        <pc:chgData name="ROY, Prashanta" userId="5db2baef-6915-4cc3-97d4-02f399bde1d4" providerId="ADAL" clId="{496D493E-16DB-4A15-9DBD-507B6CBEE788}" dt="2022-09-01T07:37:13.895" v="75" actId="1035"/>
        <pc:sldMasterMkLst>
          <pc:docMk/>
          <pc:sldMasterMk cId="0" sldId="2147483692"/>
        </pc:sldMasterMkLst>
        <pc:spChg chg="mod">
          <ac:chgData name="ROY, Prashanta" userId="5db2baef-6915-4cc3-97d4-02f399bde1d4" providerId="ADAL" clId="{496D493E-16DB-4A15-9DBD-507B6CBEE788}" dt="2022-09-01T07:37:09.364" v="74" actId="1076"/>
          <ac:spMkLst>
            <pc:docMk/>
            <pc:sldMasterMk cId="0" sldId="2147483692"/>
            <ac:spMk id="13" creationId="{00000000-0000-0000-0000-000000000000}"/>
          </ac:spMkLst>
        </pc:spChg>
        <pc:picChg chg="mod">
          <ac:chgData name="ROY, Prashanta" userId="5db2baef-6915-4cc3-97d4-02f399bde1d4" providerId="ADAL" clId="{496D493E-16DB-4A15-9DBD-507B6CBEE788}" dt="2022-09-01T07:37:13.895" v="75" actId="1035"/>
          <ac:picMkLst>
            <pc:docMk/>
            <pc:sldMasterMk cId="0" sldId="2147483692"/>
            <ac:picMk id="11" creationId="{00000000-0000-0000-0000-000000000000}"/>
          </ac:picMkLst>
        </pc:pic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3A38FCA-679A-48AF-8C23-A5BD66062EEB}" type="datetimeFigureOut">
              <a:rPr lang="en-IN"/>
              <a:pPr>
                <a:defRPr/>
              </a:pPr>
              <a:t>06-09-2022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AB5FA0E-8204-4556-84CA-C41BB1158932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8464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876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876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876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876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FE726B3-98B8-4370-ACC5-0FC68B398A5E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30725" cy="3398837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15360"/>
            <a:ext cx="5028986" cy="41662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89" tIns="44994" rIns="89989" bIns="44994"/>
          <a:lstStyle/>
          <a:p>
            <a:pPr eaLnBrk="1" hangingPunct="1">
              <a:buFontTx/>
              <a:buChar char="-"/>
            </a:pPr>
            <a:endParaRPr lang="en-GB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410681-D1D9-400C-BD04-C3B212763E1E}" type="slidenum">
              <a:rPr lang="en-IN" smtClean="0"/>
              <a:pPr/>
              <a:t>2</a:t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5B3AF0-63C1-4D9F-B1F0-10F8811DC359}" type="slidenum">
              <a:rPr lang="en-IN" smtClean="0"/>
              <a:pPr/>
              <a:t>5</a:t>
            </a:fld>
            <a:endParaRPr lang="en-I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0CFF64-1CF1-4B22-B6F7-364C57CBCBA4}" type="slidenum">
              <a:rPr lang="en-IN" smtClean="0"/>
              <a:pPr/>
              <a:t>6</a:t>
            </a:fld>
            <a:endParaRPr lang="en-I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CF952-DD82-4779-BD3D-47C661F4F396}" type="slidenum">
              <a:rPr lang="en-IN" smtClean="0"/>
              <a:pPr/>
              <a:t>7</a:t>
            </a:fld>
            <a:endParaRPr lang="en-I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62769C-9555-462F-8B9B-23B45DC25EDD}" type="slidenum">
              <a:rPr lang="en-IN" smtClean="0"/>
              <a:pPr/>
              <a:t>8</a:t>
            </a:fld>
            <a:endParaRPr lang="en-I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04AC52-7114-4B6C-B1B6-88D9BCB20718}" type="slidenum">
              <a:rPr lang="en-IN" smtClean="0"/>
              <a:pPr/>
              <a:t>9</a:t>
            </a:fld>
            <a:endParaRPr lang="en-I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F86145-2794-4574-BDC4-775404571FCA}" type="slidenum">
              <a:rPr lang="en-IN" smtClean="0"/>
              <a:pPr/>
              <a:t>10</a:t>
            </a:fld>
            <a:endParaRPr lang="en-I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9FCF36-F838-404D-A043-7F36006DD4B8}" type="slidenum">
              <a:rPr lang="en-IN" smtClean="0"/>
              <a:pPr/>
              <a:t>12</a:t>
            </a:fld>
            <a:endParaRPr lang="en-I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575AF2-4292-4392-B694-5F65999D65F1}" type="slidenum">
              <a:rPr lang="en-IN" smtClean="0"/>
              <a:pPr/>
              <a:t>13</a:t>
            </a:fld>
            <a:endParaRPr lang="en-I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34DA5E-B1F2-4CF0-A067-B5A10C681AC0}" type="slidenum">
              <a:rPr lang="en-IN" smtClean="0"/>
              <a:pPr/>
              <a:t>14</a:t>
            </a:fld>
            <a:endParaRPr lang="en-I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7229E3-7F55-4B32-9ACC-DEADAEDFB499}" type="slidenum">
              <a:rPr lang="en-IN" smtClean="0"/>
              <a:pPr/>
              <a:t>15</a:t>
            </a:fld>
            <a:endParaRPr lang="en-I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F2FA11-E53C-4788-ADDE-73DB9AD500B2}" type="slidenum">
              <a:rPr lang="en-IN" smtClean="0"/>
              <a:pPr/>
              <a:t>20</a:t>
            </a:fld>
            <a:endParaRPr lang="en-I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55360E-F06A-48BD-9077-348C9164265E}" type="slidenum">
              <a:rPr lang="en-IN" smtClean="0"/>
              <a:pPr/>
              <a:t>21</a:t>
            </a:fld>
            <a:endParaRPr lang="en-I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B5FA0E-8204-4556-84CA-C41BB1158932}" type="slidenum">
              <a:rPr lang="en-IN" smtClean="0"/>
              <a:pPr>
                <a:defRPr/>
              </a:pPr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1779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020" y="2129731"/>
            <a:ext cx="7771963" cy="147042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037" y="3885904"/>
            <a:ext cx="6399926" cy="1753195"/>
          </a:xfrm>
        </p:spPr>
        <p:txBody>
          <a:bodyPr/>
          <a:lstStyle>
            <a:lvl1pPr marL="0" indent="0" algn="ctr">
              <a:buNone/>
              <a:defRPr/>
            </a:lvl1pPr>
            <a:lvl2pPr marL="423270" indent="0" algn="ctr">
              <a:buNone/>
              <a:defRPr/>
            </a:lvl2pPr>
            <a:lvl3pPr marL="846541" indent="0" algn="ctr">
              <a:buNone/>
              <a:defRPr/>
            </a:lvl3pPr>
            <a:lvl4pPr marL="1269811" indent="0" algn="ctr">
              <a:buNone/>
              <a:defRPr/>
            </a:lvl4pPr>
            <a:lvl5pPr marL="1693082" indent="0" algn="ctr">
              <a:buNone/>
              <a:defRPr/>
            </a:lvl5pPr>
            <a:lvl6pPr marL="2116352" indent="0" algn="ctr">
              <a:buNone/>
              <a:defRPr/>
            </a:lvl6pPr>
            <a:lvl7pPr marL="2539622" indent="0" algn="ctr">
              <a:buNone/>
              <a:defRPr/>
            </a:lvl7pPr>
            <a:lvl8pPr marL="2962893" indent="0" algn="ctr">
              <a:buNone/>
              <a:defRPr/>
            </a:lvl8pPr>
            <a:lvl9pPr marL="338616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1" y="4406801"/>
            <a:ext cx="7771963" cy="1361777"/>
          </a:xfrm>
        </p:spPr>
        <p:txBody>
          <a:bodyPr anchor="t"/>
          <a:lstStyle>
            <a:lvl1pPr algn="ctr">
              <a:defRPr sz="3700" b="1" cap="all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1" y="2906613"/>
            <a:ext cx="7771963" cy="1500188"/>
          </a:xfrm>
        </p:spPr>
        <p:txBody>
          <a:bodyPr anchor="b"/>
          <a:lstStyle>
            <a:lvl1pPr marL="0" indent="0">
              <a:buNone/>
              <a:defRPr sz="1900"/>
            </a:lvl1pPr>
            <a:lvl2pPr marL="423270" indent="0">
              <a:buNone/>
              <a:defRPr sz="1700"/>
            </a:lvl2pPr>
            <a:lvl3pPr marL="846541" indent="0">
              <a:buNone/>
              <a:defRPr sz="1500"/>
            </a:lvl3pPr>
            <a:lvl4pPr marL="1269811" indent="0">
              <a:buNone/>
              <a:defRPr sz="1300"/>
            </a:lvl4pPr>
            <a:lvl5pPr marL="1693082" indent="0">
              <a:buNone/>
              <a:defRPr sz="1300"/>
            </a:lvl5pPr>
            <a:lvl6pPr marL="2116352" indent="0">
              <a:buNone/>
              <a:defRPr sz="1300"/>
            </a:lvl6pPr>
            <a:lvl7pPr marL="2539622" indent="0">
              <a:buNone/>
              <a:defRPr sz="1300"/>
            </a:lvl7pPr>
            <a:lvl8pPr marL="2962893" indent="0">
              <a:buNone/>
              <a:defRPr sz="1300"/>
            </a:lvl8pPr>
            <a:lvl9pPr marL="3386164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6803" y="1071563"/>
            <a:ext cx="4137958" cy="47863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4586" y="1071563"/>
            <a:ext cx="4139415" cy="47863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47" y="275333"/>
            <a:ext cx="8229309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346" y="1534420"/>
            <a:ext cx="4040372" cy="6399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3270" indent="0">
              <a:buNone/>
              <a:defRPr sz="1900" b="1"/>
            </a:lvl2pPr>
            <a:lvl3pPr marL="846541" indent="0">
              <a:buNone/>
              <a:defRPr sz="1700" b="1"/>
            </a:lvl3pPr>
            <a:lvl4pPr marL="1269811" indent="0">
              <a:buNone/>
              <a:defRPr sz="1500" b="1"/>
            </a:lvl4pPr>
            <a:lvl5pPr marL="1693082" indent="0">
              <a:buNone/>
              <a:defRPr sz="1500" b="1"/>
            </a:lvl5pPr>
            <a:lvl6pPr marL="2116352" indent="0">
              <a:buNone/>
              <a:defRPr sz="1500" b="1"/>
            </a:lvl6pPr>
            <a:lvl7pPr marL="2539622" indent="0">
              <a:buNone/>
              <a:defRPr sz="1500" b="1"/>
            </a:lvl7pPr>
            <a:lvl8pPr marL="2962893" indent="0">
              <a:buNone/>
              <a:defRPr sz="1500" b="1"/>
            </a:lvl8pPr>
            <a:lvl9pPr marL="3386164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346" y="2174380"/>
            <a:ext cx="4040372" cy="3951386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826" y="1534420"/>
            <a:ext cx="4041828" cy="6399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3270" indent="0">
              <a:buNone/>
              <a:defRPr sz="1900" b="1"/>
            </a:lvl2pPr>
            <a:lvl3pPr marL="846541" indent="0">
              <a:buNone/>
              <a:defRPr sz="1700" b="1"/>
            </a:lvl3pPr>
            <a:lvl4pPr marL="1269811" indent="0">
              <a:buNone/>
              <a:defRPr sz="1500" b="1"/>
            </a:lvl4pPr>
            <a:lvl5pPr marL="1693082" indent="0">
              <a:buNone/>
              <a:defRPr sz="1500" b="1"/>
            </a:lvl5pPr>
            <a:lvl6pPr marL="2116352" indent="0">
              <a:buNone/>
              <a:defRPr sz="1500" b="1"/>
            </a:lvl6pPr>
            <a:lvl7pPr marL="2539622" indent="0">
              <a:buNone/>
              <a:defRPr sz="1500" b="1"/>
            </a:lvl7pPr>
            <a:lvl8pPr marL="2962893" indent="0">
              <a:buNone/>
              <a:defRPr sz="1500" b="1"/>
            </a:lvl8pPr>
            <a:lvl9pPr marL="3386164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26" y="2174380"/>
            <a:ext cx="4041828" cy="3951386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45" y="272358"/>
            <a:ext cx="3007704" cy="116234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746" y="272356"/>
            <a:ext cx="5110910" cy="58534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345" y="1434704"/>
            <a:ext cx="3007704" cy="4691063"/>
          </a:xfrm>
        </p:spPr>
        <p:txBody>
          <a:bodyPr/>
          <a:lstStyle>
            <a:lvl1pPr marL="0" indent="0" algn="ctr">
              <a:buNone/>
              <a:defRPr sz="1300"/>
            </a:lvl1pPr>
            <a:lvl2pPr marL="423270" indent="0">
              <a:buNone/>
              <a:defRPr sz="1100"/>
            </a:lvl2pPr>
            <a:lvl3pPr marL="846541" indent="0">
              <a:buNone/>
              <a:defRPr sz="900"/>
            </a:lvl3pPr>
            <a:lvl4pPr marL="1269811" indent="0">
              <a:buNone/>
              <a:defRPr sz="800"/>
            </a:lvl4pPr>
            <a:lvl5pPr marL="1693082" indent="0">
              <a:buNone/>
              <a:defRPr sz="800"/>
            </a:lvl5pPr>
            <a:lvl6pPr marL="2116352" indent="0">
              <a:buNone/>
              <a:defRPr sz="800"/>
            </a:lvl6pPr>
            <a:lvl7pPr marL="2539622" indent="0">
              <a:buNone/>
              <a:defRPr sz="800"/>
            </a:lvl7pPr>
            <a:lvl8pPr marL="2962893" indent="0">
              <a:buNone/>
              <a:defRPr sz="800"/>
            </a:lvl8pPr>
            <a:lvl9pPr marL="338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72" y="4801195"/>
            <a:ext cx="5485235" cy="56554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972" y="613172"/>
            <a:ext cx="5485235" cy="4115098"/>
          </a:xfrm>
        </p:spPr>
        <p:txBody>
          <a:bodyPr/>
          <a:lstStyle>
            <a:lvl1pPr marL="0" indent="0">
              <a:buNone/>
              <a:defRPr sz="3000"/>
            </a:lvl1pPr>
            <a:lvl2pPr marL="423270" indent="0">
              <a:buNone/>
              <a:defRPr sz="2600"/>
            </a:lvl2pPr>
            <a:lvl3pPr marL="846541" indent="0">
              <a:buNone/>
              <a:defRPr sz="2200"/>
            </a:lvl3pPr>
            <a:lvl4pPr marL="1269811" indent="0">
              <a:buNone/>
              <a:defRPr sz="1900"/>
            </a:lvl4pPr>
            <a:lvl5pPr marL="1693082" indent="0">
              <a:buNone/>
              <a:defRPr sz="1900"/>
            </a:lvl5pPr>
            <a:lvl6pPr marL="2116352" indent="0">
              <a:buNone/>
              <a:defRPr sz="1900"/>
            </a:lvl6pPr>
            <a:lvl7pPr marL="2539622" indent="0">
              <a:buNone/>
              <a:defRPr sz="1900"/>
            </a:lvl7pPr>
            <a:lvl8pPr marL="2962893" indent="0">
              <a:buNone/>
              <a:defRPr sz="1900"/>
            </a:lvl8pPr>
            <a:lvl9pPr marL="3386164" indent="0">
              <a:buNone/>
              <a:defRPr sz="1900"/>
            </a:lvl9pPr>
          </a:lstStyle>
          <a:p>
            <a:pPr lvl="0"/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972" y="5366743"/>
            <a:ext cx="5485235" cy="805161"/>
          </a:xfrm>
        </p:spPr>
        <p:txBody>
          <a:bodyPr/>
          <a:lstStyle>
            <a:lvl1pPr marL="0" indent="0">
              <a:buNone/>
              <a:defRPr sz="1300"/>
            </a:lvl1pPr>
            <a:lvl2pPr marL="423270" indent="0">
              <a:buNone/>
              <a:defRPr sz="1100"/>
            </a:lvl2pPr>
            <a:lvl3pPr marL="846541" indent="0">
              <a:buNone/>
              <a:defRPr sz="900"/>
            </a:lvl3pPr>
            <a:lvl4pPr marL="1269811" indent="0">
              <a:buNone/>
              <a:defRPr sz="800"/>
            </a:lvl4pPr>
            <a:lvl5pPr marL="1693082" indent="0">
              <a:buNone/>
              <a:defRPr sz="800"/>
            </a:lvl5pPr>
            <a:lvl6pPr marL="2116352" indent="0">
              <a:buNone/>
              <a:defRPr sz="800"/>
            </a:lvl6pPr>
            <a:lvl7pPr marL="2539622" indent="0">
              <a:buNone/>
              <a:defRPr sz="800"/>
            </a:lvl7pPr>
            <a:lvl8pPr marL="2962893" indent="0">
              <a:buNone/>
              <a:defRPr sz="800"/>
            </a:lvl8pPr>
            <a:lvl9pPr marL="3386164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730" y="1"/>
            <a:ext cx="2285271" cy="5857875"/>
          </a:xfrm>
        </p:spPr>
        <p:txBody>
          <a:bodyPr vert="eaVert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6718903" cy="5857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69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49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469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94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606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98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213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07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641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191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8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87874" tIns="43938" rIns="87874" bIns="439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7075" y="1071563"/>
            <a:ext cx="84169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269" tIns="43634" rIns="87269" bIns="436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5740" name="Text Box 28"/>
          <p:cNvSpPr txBox="1">
            <a:spLocks noChangeArrowheads="1"/>
          </p:cNvSpPr>
          <p:nvPr/>
        </p:nvSpPr>
        <p:spPr bwMode="auto">
          <a:xfrm>
            <a:off x="341313" y="5989638"/>
            <a:ext cx="4064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4653" tIns="42327" rIns="84653" bIns="42327">
            <a:spAutoFit/>
          </a:bodyPr>
          <a:lstStyle/>
          <a:p>
            <a:pPr defTabSz="840763">
              <a:defRPr/>
            </a:pPr>
            <a:fld id="{55BAC77B-AB68-4E6D-971D-1B73209EDD6A}" type="slidenum">
              <a:rPr lang="en-US" sz="1500" b="1">
                <a:latin typeface="Arial" charset="0"/>
              </a:rPr>
              <a:pPr defTabSz="840763">
                <a:defRPr/>
              </a:pPr>
              <a:t>‹#›</a:t>
            </a:fld>
            <a:endParaRPr lang="en-US" sz="1500" b="1" dirty="0">
              <a:latin typeface="Arial" charset="0"/>
            </a:endParaRPr>
          </a:p>
        </p:txBody>
      </p:sp>
      <p:sp>
        <p:nvSpPr>
          <p:cNvPr id="9" name="Text Box 28"/>
          <p:cNvSpPr txBox="1">
            <a:spLocks noChangeArrowheads="1"/>
          </p:cNvSpPr>
          <p:nvPr userDrawn="1"/>
        </p:nvSpPr>
        <p:spPr bwMode="auto">
          <a:xfrm>
            <a:off x="371475" y="6416676"/>
            <a:ext cx="433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>
            <a:spAutoFit/>
          </a:bodyPr>
          <a:lstStyle>
            <a:lvl1pPr defTabSz="908050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08050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08050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08050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08050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defRPr/>
            </a:pPr>
            <a:fld id="{A4A979EF-3236-4B9D-B568-C13A19FBC47E}" type="slidenum">
              <a:rPr lang="en-US" altLang="en-US" sz="1600" b="1" i="0" smtClean="0">
                <a:latin typeface="Arial" charset="0"/>
              </a:rPr>
              <a:pPr eaLnBrk="1" hangingPunct="1">
                <a:defRPr/>
              </a:pPr>
              <a:t>‹#›</a:t>
            </a:fld>
            <a:endParaRPr lang="en-US" altLang="en-US" sz="1600" b="1" i="0" dirty="0">
              <a:latin typeface="Arial" charset="0"/>
            </a:endParaRPr>
          </a:p>
        </p:txBody>
      </p:sp>
      <p:sp>
        <p:nvSpPr>
          <p:cNvPr id="10" name="Rectangle 33"/>
          <p:cNvSpPr>
            <a:spLocks noChangeArrowheads="1"/>
          </p:cNvSpPr>
          <p:nvPr userDrawn="1"/>
        </p:nvSpPr>
        <p:spPr bwMode="auto">
          <a:xfrm>
            <a:off x="1" y="6147594"/>
            <a:ext cx="9144000" cy="71040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defTabSz="942975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42975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42975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42975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42975" eaLnBrk="0" hangingPunct="0">
              <a:defRPr sz="2500" i="1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en-US" altLang="en-US" sz="3000" b="1" i="0" dirty="0">
                <a:solidFill>
                  <a:schemeClr val="bg2"/>
                </a:solidFill>
                <a:latin typeface="Arial" charset="0"/>
              </a:rPr>
              <a:t> </a:t>
            </a:r>
            <a:br>
              <a:rPr lang="en-US" altLang="en-US" sz="3000" b="1" i="0" dirty="0">
                <a:solidFill>
                  <a:schemeClr val="bg2"/>
                </a:solidFill>
                <a:latin typeface="Arial" charset="0"/>
              </a:rPr>
            </a:br>
            <a:br>
              <a:rPr lang="en-US" altLang="en-US" sz="3000" b="1" i="0" dirty="0">
                <a:solidFill>
                  <a:schemeClr val="bg2"/>
                </a:solidFill>
                <a:latin typeface="Arial" charset="0"/>
              </a:rPr>
            </a:br>
            <a:endParaRPr lang="en-US" altLang="en-US" sz="3000" b="1" i="0" dirty="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11" name="Picture 5" descr="goi emblem copy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0" b="4445"/>
          <a:stretch>
            <a:fillRect/>
          </a:stretch>
        </p:blipFill>
        <p:spPr bwMode="auto">
          <a:xfrm>
            <a:off x="8534400" y="6165304"/>
            <a:ext cx="457200" cy="67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routrays\AppData\Local\Microsoft\Windows\Temporary Internet Files\Content.Outlook\EKEF2LTK\NHM logo (3)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19174"/>
            <a:ext cx="698500" cy="46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7"/>
          <p:cNvSpPr txBox="1">
            <a:spLocks noChangeArrowheads="1"/>
          </p:cNvSpPr>
          <p:nvPr userDrawn="1"/>
        </p:nvSpPr>
        <p:spPr bwMode="auto">
          <a:xfrm>
            <a:off x="1069181" y="6209047"/>
            <a:ext cx="708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42975" eaLnBrk="0" hangingPunct="0">
              <a:defRPr sz="2500" i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42975" eaLnBrk="0" hangingPunct="0">
              <a:defRPr sz="2500" i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2975" eaLnBrk="0" hangingPunct="0">
              <a:defRPr sz="2500" i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2975" eaLnBrk="0" hangingPunct="0">
              <a:defRPr sz="2500" i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2975" eaLnBrk="0" hangingPunct="0">
              <a:defRPr sz="2500" i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800" b="1" i="0" dirty="0">
                <a:latin typeface="Arial Unicode MS" pitchFamily="34" charset="-128"/>
              </a:rPr>
              <a:t>Training  Workshop for Measles-Rubella  Vaccination Campaigns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/>
  <p:hf hdr="0" ftr="0" dt="0"/>
  <p:txStyles>
    <p:titleStyle>
      <a:lvl1pPr algn="l" defTabSz="871538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rgbClr val="C00000"/>
          </a:solidFill>
          <a:latin typeface="+mj-lt"/>
          <a:ea typeface="+mj-ea"/>
          <a:cs typeface="+mj-cs"/>
        </a:defRPr>
      </a:lvl1pPr>
      <a:lvl2pPr algn="l" defTabSz="871538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defTabSz="871538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defTabSz="871538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defTabSz="871538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23321" algn="l" defTabSz="873101" rtl="0" fontAlgn="base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846643" algn="l" defTabSz="873101" rtl="0" fontAlgn="base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269964" algn="l" defTabSz="873101" rtl="0" fontAlgn="base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693286" algn="l" defTabSz="873101" rtl="0" fontAlgn="base">
        <a:lnSpc>
          <a:spcPct val="75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25438" indent="-325438" algn="l" defTabSz="871538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5"/>
        </a:buBlip>
        <a:defRPr sz="2600">
          <a:solidFill>
            <a:schemeClr val="bg2"/>
          </a:solidFill>
          <a:latin typeface="+mn-lt"/>
          <a:ea typeface="+mn-ea"/>
          <a:cs typeface="+mn-cs"/>
        </a:defRPr>
      </a:lvl1pPr>
      <a:lvl2pPr marL="708025" indent="-271463" algn="l" defTabSz="87153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Blip>
          <a:blip r:embed="rId16"/>
        </a:buBlip>
        <a:defRPr sz="2400">
          <a:solidFill>
            <a:srgbClr val="000099"/>
          </a:solidFill>
          <a:latin typeface="+mn-lt"/>
        </a:defRPr>
      </a:lvl2pPr>
      <a:lvl3pPr marL="1090613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Blip>
          <a:blip r:embed="rId17"/>
        </a:buBlip>
        <a:defRPr sz="2200">
          <a:solidFill>
            <a:schemeClr val="bg1"/>
          </a:solidFill>
          <a:latin typeface="+mn-lt"/>
        </a:defRPr>
      </a:lvl3pPr>
      <a:lvl4pPr marL="1527175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900">
          <a:solidFill>
            <a:schemeClr val="accent1"/>
          </a:solidFill>
          <a:latin typeface="Arial Unicode MS" pitchFamily="34" charset="-128"/>
        </a:defRPr>
      </a:lvl4pPr>
      <a:lvl5pPr marL="1963738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1900">
          <a:solidFill>
            <a:schemeClr val="tx1"/>
          </a:solidFill>
          <a:latin typeface="Arial Unicode MS" pitchFamily="34" charset="-128"/>
        </a:defRPr>
      </a:lvl5pPr>
      <a:lvl6pPr marL="2387063" indent="-219011" algn="l" defTabSz="873101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900">
          <a:solidFill>
            <a:schemeClr val="tx1"/>
          </a:solidFill>
          <a:latin typeface="Arial Unicode MS" pitchFamily="34" charset="-128"/>
        </a:defRPr>
      </a:lvl6pPr>
      <a:lvl7pPr marL="2810384" indent="-219011" algn="l" defTabSz="873101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900">
          <a:solidFill>
            <a:schemeClr val="tx1"/>
          </a:solidFill>
          <a:latin typeface="Arial Unicode MS" pitchFamily="34" charset="-128"/>
        </a:defRPr>
      </a:lvl7pPr>
      <a:lvl8pPr marL="3233706" indent="-219011" algn="l" defTabSz="873101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900">
          <a:solidFill>
            <a:schemeClr val="tx1"/>
          </a:solidFill>
          <a:latin typeface="Arial Unicode MS" pitchFamily="34" charset="-128"/>
        </a:defRPr>
      </a:lvl8pPr>
      <a:lvl9pPr marL="3657027" indent="-219011" algn="l" defTabSz="873101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1900">
          <a:solidFill>
            <a:schemeClr val="tx1"/>
          </a:solidFill>
          <a:latin typeface="Arial Unicode MS" pitchFamily="34" charset="-128"/>
        </a:defRPr>
      </a:lvl9pPr>
    </p:bodyStyle>
    <p:otherStyle>
      <a:defPPr>
        <a:defRPr lang="en-US"/>
      </a:defPPr>
      <a:lvl1pPr marL="0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3321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6643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69964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3286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16607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9929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3250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86572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9/6/2022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509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.xls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.xls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5"/>
          <p:cNvSpPr>
            <a:spLocks noGrp="1" noChangeArrowheads="1"/>
          </p:cNvSpPr>
          <p:nvPr>
            <p:ph type="ctrTitle"/>
          </p:nvPr>
        </p:nvSpPr>
        <p:spPr>
          <a:xfrm>
            <a:off x="4562082" y="195744"/>
            <a:ext cx="4474414" cy="5680701"/>
          </a:xfrm>
          <a:solidFill>
            <a:srgbClr val="FCE3DC"/>
          </a:solidFill>
          <a:ln>
            <a:noFill/>
          </a:ln>
        </p:spPr>
        <p:txBody>
          <a:bodyPr vert="horz" wrap="square" lIns="84664" tIns="42332" rIns="84664" bIns="42332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846643" eaLnBrk="1" hangingPunct="1">
              <a:spcBef>
                <a:spcPts val="5000"/>
              </a:spcBef>
            </a:pPr>
            <a:r>
              <a:rPr lang="en-AU" dirty="0">
                <a:latin typeface="Calibri" panose="020F0502020204030204" pitchFamily="34" charset="0"/>
              </a:rPr>
              <a:t>Supervision and Monitoring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FB3-3F71-466C-BF0C-2C436AA1D83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7586" y="195744"/>
            <a:ext cx="4474414" cy="568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5459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US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Supervisor</a:t>
            </a: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52736"/>
            <a:ext cx="8763000" cy="5400600"/>
          </a:xfrm>
        </p:spPr>
        <p:txBody>
          <a:bodyPr>
            <a:noAutofit/>
          </a:bodyPr>
          <a:lstStyle/>
          <a:p>
            <a:pPr marL="326310" indent="-326310" defTabSz="873101" eaLnBrk="1" hangingPunct="1">
              <a:defRPr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First line supervisor</a:t>
            </a:r>
            <a:endParaRPr lang="en-US" sz="2400" dirty="0">
              <a:latin typeface="Calibri" panose="020F0502020204030204" pitchFamily="34" charset="0"/>
            </a:endParaRP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US" sz="2000" dirty="0">
                <a:latin typeface="Calibri" panose="020F0502020204030204" pitchFamily="34" charset="0"/>
              </a:rPr>
              <a:t>Directly responsible for average 3 vaccination teams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US" sz="2000" dirty="0">
                <a:latin typeface="Calibri" panose="020F0502020204030204" pitchFamily="34" charset="0"/>
              </a:rPr>
              <a:t>Accountable for</a:t>
            </a:r>
            <a:r>
              <a:rPr lang="en-IN" sz="2000" dirty="0">
                <a:latin typeface="Calibri" panose="020F0502020204030204" pitchFamily="34" charset="0"/>
              </a:rPr>
              <a:t> all aspects of the campaign in areas allocated to him/her.</a:t>
            </a:r>
          </a:p>
          <a:p>
            <a:pPr marL="326310" indent="-326310" defTabSz="873101" eaLnBrk="1" hangingPunct="1">
              <a:defRPr/>
            </a:pPr>
            <a:r>
              <a:rPr lang="en-IN" sz="2400" dirty="0">
                <a:latin typeface="Calibri" panose="020F0502020204030204" pitchFamily="34" charset="0"/>
              </a:rPr>
              <a:t>Selection: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Health supervisors, block level ICDS and other key block level government functionaries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Should be familiar with the area allocated to them.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Well motivated, physically fit and supportive of the vaccination teams.</a:t>
            </a:r>
          </a:p>
          <a:p>
            <a:pPr marL="326310" indent="-326310" defTabSz="873101" eaLnBrk="1" hangingPunct="1">
              <a:defRPr/>
            </a:pPr>
            <a:r>
              <a:rPr lang="en-IN" sz="2400" dirty="0">
                <a:latin typeface="Calibri" panose="020F0502020204030204" pitchFamily="34" charset="0"/>
              </a:rPr>
              <a:t>Must receive training in the technical &amp; operational aspects</a:t>
            </a:r>
          </a:p>
          <a:p>
            <a:pPr marL="326310" indent="-326310" defTabSz="873101" eaLnBrk="1" hangingPunct="1">
              <a:defRPr/>
            </a:pPr>
            <a:r>
              <a:rPr lang="en-IN" sz="2400" dirty="0">
                <a:latin typeface="Calibri" panose="020F0502020204030204" pitchFamily="34" charset="0"/>
              </a:rPr>
              <a:t>Each supervisor should be </a:t>
            </a:r>
            <a:r>
              <a:rPr lang="en-IN" sz="2400" dirty="0">
                <a:solidFill>
                  <a:srgbClr val="FF0000"/>
                </a:solidFill>
                <a:latin typeface="Calibri" panose="020F0502020204030204" pitchFamily="34" charset="0"/>
              </a:rPr>
              <a:t>independently mobile</a:t>
            </a:r>
            <a:r>
              <a:rPr lang="en-IN" sz="2400" dirty="0">
                <a:latin typeface="Calibri" panose="020F0502020204030204" pitchFamily="34" charset="0"/>
              </a:rPr>
              <a:t>.</a:t>
            </a:r>
          </a:p>
          <a:p>
            <a:pPr marL="326310" indent="-326310" defTabSz="873101" eaLnBrk="1" hangingPunct="1">
              <a:defRPr/>
            </a:pPr>
            <a:r>
              <a:rPr lang="en-IN" sz="2400" dirty="0">
                <a:latin typeface="Calibri" panose="020F0502020204030204" pitchFamily="34" charset="0"/>
              </a:rPr>
              <a:t>Supportive and proactive supervision at every level for best results</a:t>
            </a:r>
          </a:p>
          <a:p>
            <a:pPr marL="284163" indent="-284163" defTabSz="873101" eaLnBrk="1" hangingPunct="1">
              <a:buFont typeface="Wingdings" pitchFamily="2" charset="2"/>
              <a:buNone/>
              <a:defRPr/>
            </a:pPr>
            <a:endParaRPr lang="en-IN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US" sz="4000" b="0">
                <a:solidFill>
                  <a:schemeClr val="tx1"/>
                </a:solidFill>
                <a:latin typeface="Bahnschrift Light" panose="020B0502040204020203" pitchFamily="34" charset="0"/>
              </a:rPr>
              <a:t>Monitor</a:t>
            </a: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16925" cy="4786313"/>
          </a:xfrm>
        </p:spPr>
        <p:txBody>
          <a:bodyPr/>
          <a:lstStyle/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Designated </a:t>
            </a:r>
            <a:r>
              <a:rPr lang="en-IN" sz="2800" dirty="0">
                <a:solidFill>
                  <a:srgbClr val="FF0000"/>
                </a:solidFill>
                <a:latin typeface="Calibri" panose="020F0502020204030204" pitchFamily="34" charset="0"/>
              </a:rPr>
              <a:t>State and District level Officers </a:t>
            </a:r>
          </a:p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Responsible for overseeing allotted districts/ blocks/ urban areas</a:t>
            </a:r>
          </a:p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To visit areas of responsibility meticulously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solidFill>
                  <a:srgbClr val="FF0000"/>
                </a:solidFill>
                <a:latin typeface="Calibri" panose="020F0502020204030204" pitchFamily="34" charset="0"/>
              </a:rPr>
              <a:t>Before the activity </a:t>
            </a:r>
            <a:r>
              <a:rPr lang="en-IN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for monitoring the preparedness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solidFill>
                  <a:srgbClr val="FF0000"/>
                </a:solidFill>
                <a:latin typeface="Calibri" panose="020F0502020204030204" pitchFamily="34" charset="0"/>
              </a:rPr>
              <a:t>During the activity </a:t>
            </a:r>
            <a:r>
              <a:rPr lang="en-IN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to monitor implementation</a:t>
            </a:r>
            <a:r>
              <a:rPr lang="en-IN" sz="2600" dirty="0">
                <a:latin typeface="Calibri" panose="020F0502020204030204" pitchFamily="34" charset="0"/>
              </a:rPr>
              <a:t>. </a:t>
            </a:r>
            <a:endParaRPr lang="en-IN" dirty="0">
              <a:latin typeface="Calibri" panose="020F0502020204030204" pitchFamily="34" charset="0"/>
            </a:endParaRPr>
          </a:p>
          <a:p>
            <a:pPr eaLnBrk="1" hangingPunct="1"/>
            <a:r>
              <a:rPr lang="en-IN" dirty="0">
                <a:latin typeface="Calibri" panose="020F0502020204030204" pitchFamily="34" charset="0"/>
              </a:rPr>
              <a:t>Identify constraints in the process &amp; find solutions</a:t>
            </a:r>
          </a:p>
          <a:p>
            <a:pPr eaLnBrk="1" hangingPunct="1"/>
            <a:r>
              <a:rPr lang="en-US" dirty="0">
                <a:latin typeface="Calibri" panose="020F0502020204030204" pitchFamily="34" charset="0"/>
              </a:rPr>
              <a:t>Feed-back to national/state/district/Block on the quality and completeness of the preparedness, implementation and review process.</a:t>
            </a:r>
            <a:endParaRPr lang="en-IN" dirty="0">
              <a:latin typeface="Calibri" panose="020F0502020204030204" pitchFamily="34" charset="0"/>
            </a:endParaRPr>
          </a:p>
          <a:p>
            <a:pPr eaLnBrk="1" hangingPunct="1"/>
            <a:endParaRPr lang="en-I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066800"/>
            <a:ext cx="8153400" cy="41005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3600" dirty="0">
              <a:latin typeface="Calibri" panose="020F0502020204030204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3600" b="1" i="1" u="sng" dirty="0">
                <a:latin typeface="Calibri" panose="020F0502020204030204" pitchFamily="34" charset="0"/>
              </a:rPr>
              <a:t>Responsibilities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3600" b="1" i="1" u="sng" dirty="0">
              <a:latin typeface="Calibri" panose="020F0502020204030204" pitchFamily="34" charset="0"/>
            </a:endParaRP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Tx/>
              <a:buFont typeface="Arial" charset="0"/>
              <a:buChar char="•"/>
            </a:pPr>
            <a:r>
              <a:rPr lang="en-US" sz="3600" dirty="0">
                <a:latin typeface="Calibri" panose="020F0502020204030204" pitchFamily="34" charset="0"/>
              </a:rPr>
              <a:t> Pre-campaign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Tx/>
              <a:buFont typeface="Arial" charset="0"/>
              <a:buChar char="•"/>
            </a:pPr>
            <a:r>
              <a:rPr lang="en-US" sz="3600" dirty="0">
                <a:latin typeface="Calibri" panose="020F0502020204030204" pitchFamily="34" charset="0"/>
              </a:rPr>
              <a:t> During Implementation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ClrTx/>
              <a:buFont typeface="Arial" charset="0"/>
              <a:buChar char="•"/>
            </a:pPr>
            <a:r>
              <a:rPr lang="en-US" sz="3600" dirty="0">
                <a:latin typeface="Calibri" panose="020F0502020204030204" pitchFamily="34" charset="0"/>
              </a:rPr>
              <a:t> Post-Campaign</a:t>
            </a:r>
            <a:endParaRPr lang="en-IN" sz="3600" dirty="0">
              <a:latin typeface="Calibri" panose="020F0502020204030204" pitchFamily="34" charset="0"/>
            </a:endParaRP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US" sz="4000" b="0">
                <a:solidFill>
                  <a:schemeClr val="tx1"/>
                </a:solidFill>
                <a:latin typeface="Bahnschrift Light" panose="020B0502040204020203" pitchFamily="34" charset="0"/>
              </a:rPr>
              <a:t>Supervision</a:t>
            </a: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Pre-campaign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257800"/>
          </a:xfrm>
        </p:spPr>
        <p:txBody>
          <a:bodyPr/>
          <a:lstStyle/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 Familiarize themselves with the area allocated</a:t>
            </a:r>
          </a:p>
          <a:p>
            <a:pPr eaLnBrk="1" hangingPunct="1"/>
            <a:endParaRPr lang="en-IN" sz="24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 Assist BMO /PHC-MO in formulating accurate micro plans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Collating all data (villages by population, schools etc.)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Selecting appropriate session-site locations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Selecting vaccinators, ASHA, AWW and volunteers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Rational distribution of teams and session-sites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000" dirty="0">
                <a:latin typeface="Calibri" panose="020F0502020204030204" pitchFamily="34" charset="0"/>
              </a:rPr>
              <a:t>Developing proper maps (School, Outreach, HRA)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endParaRPr lang="en-IN" sz="20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Check that logistic distribution plan is realistic </a:t>
            </a:r>
          </a:p>
          <a:p>
            <a:pPr eaLnBrk="1" hangingPunct="1"/>
            <a:endParaRPr lang="en-IN" sz="24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Validate every area (village/ward/pocket/hamlet) through field visits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Pre-campaign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71563"/>
            <a:ext cx="8458200" cy="4786312"/>
          </a:xfrm>
        </p:spPr>
        <p:txBody>
          <a:bodyPr/>
          <a:lstStyle/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Coordinate and facilitate with ANMs, ASHA, AWW and volunteers under his/her area to ensure that all are trained</a:t>
            </a:r>
          </a:p>
          <a:p>
            <a:pPr eaLnBrk="1" hangingPunct="1">
              <a:buFont typeface="Wingdings" pitchFamily="2" charset="2"/>
              <a:buNone/>
            </a:pPr>
            <a:endParaRPr lang="en-IN" sz="2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Ensure that all team members know the nearest AEFI management points and their contact details</a:t>
            </a:r>
          </a:p>
          <a:p>
            <a:pPr eaLnBrk="1" hangingPunct="1">
              <a:buFont typeface="Wingdings" pitchFamily="2" charset="2"/>
              <a:buNone/>
            </a:pPr>
            <a:endParaRPr lang="en-IN" sz="2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Make random visits to the field to ensure that ASHA has completed distribution of </a:t>
            </a:r>
            <a:r>
              <a:rPr lang="en-IN" sz="2800" dirty="0">
                <a:solidFill>
                  <a:srgbClr val="FF0000"/>
                </a:solidFill>
                <a:latin typeface="Calibri" panose="020F0502020204030204" pitchFamily="34" charset="0"/>
              </a:rPr>
              <a:t>invitation cards in her area/village/ward</a:t>
            </a:r>
            <a:r>
              <a:rPr lang="en-IN" sz="2800" dirty="0"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en-IN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Responsibilities- During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410200"/>
          </a:xfrm>
        </p:spPr>
        <p:txBody>
          <a:bodyPr/>
          <a:lstStyle/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Use Supervisory-Checklist to assess quality  and ensure complete vaccination coverage in the community</a:t>
            </a:r>
          </a:p>
          <a:p>
            <a:pPr eaLnBrk="1" hangingPunct="1"/>
            <a:endParaRPr lang="en-IN" sz="1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Should be Independently mobile and must carry logistics for replenishment </a:t>
            </a:r>
          </a:p>
          <a:p>
            <a:pPr marL="0" indent="0" eaLnBrk="1" hangingPunct="1">
              <a:buNone/>
            </a:pPr>
            <a:endParaRPr lang="en-US" sz="1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School session-site: Eligible children from all classes in the school are being immunized</a:t>
            </a:r>
          </a:p>
          <a:p>
            <a:pPr eaLnBrk="1" hangingPunct="1"/>
            <a:endParaRPr lang="en-IN" sz="1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At Outreach session-sites: Local ASHA/AWW mobilizing children to the session-site from the community</a:t>
            </a:r>
          </a:p>
          <a:p>
            <a:pPr eaLnBrk="1" hangingPunct="1"/>
            <a:endParaRPr lang="en-US" sz="1800" dirty="0">
              <a:latin typeface="Calibri" panose="020F0502020204030204" pitchFamily="34" charset="0"/>
            </a:endParaRPr>
          </a:p>
          <a:p>
            <a:pPr eaLnBrk="1" hangingPunct="1"/>
            <a:r>
              <a:rPr lang="en-IN" sz="2400" dirty="0">
                <a:latin typeface="Calibri" panose="020F0502020204030204" pitchFamily="34" charset="0"/>
              </a:rPr>
              <a:t>Proactively support the teams working as mobile/special teams for hard to reach/high risk area-populations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b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</a:br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 – During Campaign</a:t>
            </a:r>
            <a:b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</a:b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564" y="1143000"/>
            <a:ext cx="8340436" cy="4786312"/>
          </a:xfrm>
        </p:spPr>
        <p:txBody>
          <a:bodyPr/>
          <a:lstStyle/>
          <a:p>
            <a:pPr eaLnBrk="1" hangingPunct="1"/>
            <a:r>
              <a:rPr lang="en-IN" sz="2800" dirty="0">
                <a:latin typeface="Calibri" panose="020F0502020204030204" pitchFamily="34" charset="0"/>
              </a:rPr>
              <a:t>Visit each session site </a:t>
            </a:r>
            <a:r>
              <a:rPr lang="en-IN" sz="2800" dirty="0">
                <a:solidFill>
                  <a:srgbClr val="FF0000"/>
                </a:solidFill>
                <a:latin typeface="Calibri" panose="020F0502020204030204" pitchFamily="34" charset="0"/>
              </a:rPr>
              <a:t>at least twice a day </a:t>
            </a:r>
            <a:r>
              <a:rPr lang="en-IN" sz="2800" dirty="0">
                <a:latin typeface="Calibri" panose="020F0502020204030204" pitchFamily="34" charset="0"/>
              </a:rPr>
              <a:t>to check: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Last minute absenteeism of vaccinators, shortage of vaccines/logistics and solve them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Safe injection practices followed (cold chain, aseptic precautions, safe disposal etc.)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Record of vaccination is being maintained properly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Parents are being provided with record of vaccination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Parents of under-five children are reminded of other multiple routine immunization doses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Proper information about AEFI is being provided</a:t>
            </a:r>
          </a:p>
          <a:p>
            <a:pPr marL="382587" lvl="1" indent="0" defTabSz="873101" eaLnBrk="1" hangingPunct="1">
              <a:buClr>
                <a:schemeClr val="accent6"/>
              </a:buClr>
              <a:buSzPct val="100000"/>
              <a:buNone/>
              <a:defRPr/>
            </a:pPr>
            <a:endParaRPr lang="en-IN" sz="2000" dirty="0">
              <a:latin typeface="Calibri" panose="020F0502020204030204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IN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 – During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599" cy="4953000"/>
          </a:xfrm>
        </p:spPr>
        <p:txBody>
          <a:bodyPr/>
          <a:lstStyle/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Visit all the areas where teams have completed their work the previous day and assess the vaccination coverage using </a:t>
            </a:r>
            <a:r>
              <a:rPr lang="en-IN" sz="2400" dirty="0">
                <a:solidFill>
                  <a:srgbClr val="FF0000"/>
                </a:solidFill>
                <a:latin typeface="Calibri" panose="020F0502020204030204" pitchFamily="34" charset="0"/>
              </a:rPr>
              <a:t>supervisors’ check-list,</a:t>
            </a:r>
            <a:r>
              <a:rPr lang="en-IN" sz="2400" dirty="0">
                <a:latin typeface="Calibri" panose="020F0502020204030204" pitchFamily="34" charset="0"/>
              </a:rPr>
              <a:t> as the tool</a:t>
            </a:r>
          </a:p>
          <a:p>
            <a:pPr marL="0" indent="0" algn="just" eaLnBrk="1" hangingPunct="1">
              <a:buNone/>
            </a:pPr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Based on their findings the PHC-MO will decide on the appropriate corrective response </a:t>
            </a:r>
          </a:p>
          <a:p>
            <a:pPr marL="0" indent="0" algn="just" eaLnBrk="1" hangingPunct="1">
              <a:buNone/>
            </a:pPr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At the end of the day’s activity, supervisors will collect, compile and analyse data from all her/his vaccination teams</a:t>
            </a:r>
          </a:p>
          <a:p>
            <a:pPr marL="0" indent="0" algn="just" eaLnBrk="1" hangingPunct="1">
              <a:buNone/>
            </a:pPr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Attend the evening meeting each day at planning unit/block and give feedback to medical officer and implement mid-course corrective measures, required on the ground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/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Responsibilities- Post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62082"/>
            <a:ext cx="8610600" cy="4953000"/>
          </a:xfrm>
        </p:spPr>
        <p:txBody>
          <a:bodyPr/>
          <a:lstStyle/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Plan and organize sweeping/repeat vaccination activities in the last week, for  areas with low-coverage and missed pockets/high risk areas-population, based on </a:t>
            </a:r>
          </a:p>
          <a:p>
            <a:pPr lvl="2" algn="just" eaLnBrk="1" hangingPunct="1"/>
            <a:endParaRPr lang="en-IN" sz="2000" dirty="0">
              <a:latin typeface="Calibri" panose="020F0502020204030204" pitchFamily="34" charset="0"/>
            </a:endParaRP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Supervisors check-list observations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Rapid Convenience Monitoring findings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Sub-optimal reported coverage data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dirty="0">
                <a:latin typeface="Calibri" panose="020F0502020204030204" pitchFamily="34" charset="0"/>
              </a:rPr>
              <a:t>Feedback from the ground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endParaRPr lang="en-IN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If there are only a few missed children, ensure that all of them are immunized in nearest MR campaign site or in subsequent RI session only for ‘campaign dose for missed children’.</a:t>
            </a:r>
          </a:p>
          <a:p>
            <a:pPr algn="just" eaLnBrk="1" hangingPunct="1"/>
            <a:endParaRPr lang="en-IN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1812032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marL="0" indent="0" algn="ctr" defTabSz="942975">
              <a:lnSpc>
                <a:spcPct val="75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chemeClr val="tx1"/>
                </a:solidFill>
                <a:latin typeface="Bahnschrift Light" panose="020B0502040204020203" pitchFamily="34" charset="0"/>
                <a:ea typeface="+mj-ea"/>
                <a:cs typeface="+mj-cs"/>
              </a:rPr>
              <a:t>Monitoring by State/District Observers </a:t>
            </a:r>
          </a:p>
          <a:p>
            <a:pPr marL="0" indent="0" algn="ctr" defTabSz="942975">
              <a:lnSpc>
                <a:spcPct val="75000"/>
              </a:lnSpc>
              <a:spcBef>
                <a:spcPts val="600"/>
              </a:spcBef>
              <a:buNone/>
            </a:pPr>
            <a:r>
              <a:rPr lang="en-US" sz="4000" dirty="0">
                <a:solidFill>
                  <a:schemeClr val="tx1"/>
                </a:solidFill>
                <a:latin typeface="Bahnschrift Light" panose="020B0502040204020203" pitchFamily="34" charset="0"/>
                <a:ea typeface="+mj-ea"/>
                <a:cs typeface="+mj-cs"/>
              </a:rPr>
              <a:t>and External-Monitors </a:t>
            </a:r>
            <a:endParaRPr lang="en-IN" sz="4000" dirty="0">
              <a:solidFill>
                <a:schemeClr val="tx1"/>
              </a:solidFill>
              <a:latin typeface="Bahnschrift Light" panose="020B0502040204020203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b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</a:br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During Preparatory-stage</a:t>
            </a:r>
            <a:b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</a:b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4876800"/>
          </a:xfrm>
        </p:spPr>
        <p:txBody>
          <a:bodyPr/>
          <a:lstStyle/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All state/district observers should attend STFI and DTFI (task force meetings) and report back to the State on quality and effectiveness of these review meeting</a:t>
            </a:r>
          </a:p>
          <a:p>
            <a:pPr marL="0" indent="0" algn="just" eaLnBrk="1" hangingPunct="1">
              <a:buNone/>
            </a:pPr>
            <a:endParaRPr lang="en-IN" sz="12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Review the micro-plans to ensure that: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Includes all components and all geographical areas.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Realistic and adequate logistic and cold chain plans.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Appropriate team composition as per the given guideline.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Trained vaccinators and assistants identified.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All High risk areas are included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IEC/ IPC &amp; other  Social Mobilization plans are available</a:t>
            </a:r>
          </a:p>
          <a:p>
            <a:pPr marL="436562" lvl="1" indent="0" algn="just" eaLnBrk="1" hangingPunct="1">
              <a:buNone/>
            </a:pPr>
            <a:endParaRPr lang="en-IN" sz="14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b="1" dirty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+mn-cs"/>
              </a:rPr>
              <a:t>Following the State workshop, National Level Observers will visit the States for preparedness assessment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During Implementation stage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4953000"/>
          </a:xfrm>
        </p:spPr>
        <p:txBody>
          <a:bodyPr/>
          <a:lstStyle/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Visit their pre-allotted/designated-areas to assess quality &amp; completeness of coverage of population / community</a:t>
            </a:r>
          </a:p>
          <a:p>
            <a:pPr algn="just" eaLnBrk="1" hangingPunct="1"/>
            <a:endParaRPr lang="en-IN" sz="24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Use standardized monitoring formats for making rapid convenience monitoring (RCM) of the quality of activity in an area (prioritizing high risk area-population)</a:t>
            </a:r>
          </a:p>
          <a:p>
            <a:pPr algn="just" eaLnBrk="1" hangingPunct="1"/>
            <a:endParaRPr lang="en-IN" sz="24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Suggest</a:t>
            </a:r>
          </a:p>
          <a:p>
            <a:pPr lvl="1" algn="just" eaLnBrk="1" hangingPunct="1">
              <a:buClrTx/>
              <a:buFont typeface="Calibri" panose="020F0502020204030204" pitchFamily="34" charset="0"/>
              <a:buChar char="‐"/>
            </a:pPr>
            <a:r>
              <a:rPr lang="en-IN" sz="2000" dirty="0">
                <a:latin typeface="Calibri" panose="020F0502020204030204" pitchFamily="34" charset="0"/>
              </a:rPr>
              <a:t>Immediate corrective actions like repeating the activity</a:t>
            </a:r>
          </a:p>
          <a:p>
            <a:pPr lvl="1" algn="just" eaLnBrk="1" hangingPunct="1">
              <a:buClrTx/>
              <a:buFont typeface="Calibri" panose="020F0502020204030204" pitchFamily="34" charset="0"/>
              <a:buChar char="‐"/>
            </a:pPr>
            <a:r>
              <a:rPr lang="en-IN" sz="2000" dirty="0">
                <a:latin typeface="Calibri" panose="020F0502020204030204" pitchFamily="34" charset="0"/>
              </a:rPr>
              <a:t>Mid-course corrective actions like </a:t>
            </a:r>
          </a:p>
          <a:p>
            <a:pPr lvl="2" algn="just" eaLnBrk="1" hangingPunct="1">
              <a:buClrTx/>
              <a:buFont typeface="Calibri" panose="020F0502020204030204" pitchFamily="34" charset="0"/>
              <a:buChar char="‐"/>
            </a:pPr>
            <a:r>
              <a:rPr lang="en-IN" sz="2000" dirty="0">
                <a:latin typeface="Calibri" panose="020F0502020204030204" pitchFamily="34" charset="0"/>
              </a:rPr>
              <a:t>Re-training of vaccinators,</a:t>
            </a:r>
          </a:p>
          <a:p>
            <a:pPr lvl="2" algn="just" eaLnBrk="1" hangingPunct="1">
              <a:buClrTx/>
              <a:buFont typeface="Calibri" panose="020F0502020204030204" pitchFamily="34" charset="0"/>
              <a:buChar char="‐"/>
            </a:pPr>
            <a:r>
              <a:rPr lang="en-IN" sz="2000" dirty="0">
                <a:latin typeface="Calibri" panose="020F0502020204030204" pitchFamily="34" charset="0"/>
              </a:rPr>
              <a:t>Review of micro-plans midway, if need arises</a:t>
            </a:r>
          </a:p>
          <a:p>
            <a:pPr lvl="2" algn="just" eaLnBrk="1" hangingPunct="1"/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400" dirty="0">
                <a:latin typeface="Calibri" panose="020F0502020204030204" pitchFamily="34" charset="0"/>
              </a:rPr>
              <a:t>Help plan  for sweeping activity in last week of campaign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 - Post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81599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n-IN" sz="2000" b="1" i="1" dirty="0">
                <a:latin typeface="Calibri" panose="020F0502020204030204" pitchFamily="34" charset="0"/>
              </a:rPr>
              <a:t>Process level assessment:</a:t>
            </a:r>
          </a:p>
          <a:p>
            <a:pPr algn="just" eaLnBrk="1" hangingPunct="1"/>
            <a:r>
              <a:rPr lang="en-IN" sz="2000" dirty="0">
                <a:latin typeface="Calibri" panose="020F0502020204030204" pitchFamily="34" charset="0"/>
              </a:rPr>
              <a:t>Review meetings (DTFI/STFI) at District and State levels</a:t>
            </a:r>
          </a:p>
          <a:p>
            <a:pPr algn="just" eaLnBrk="1" hangingPunct="1"/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000" dirty="0">
                <a:latin typeface="Calibri" panose="020F0502020204030204" pitchFamily="34" charset="0"/>
              </a:rPr>
              <a:t>Supervision and monitoring questionnaires and findings are analysed to provide quantitative information related to the process of implementing the activity and coverage</a:t>
            </a:r>
          </a:p>
          <a:p>
            <a:pPr algn="just" eaLnBrk="1" hangingPunct="1"/>
            <a:endParaRPr lang="en-IN" sz="2000" dirty="0">
              <a:latin typeface="Calibri" panose="020F0502020204030204" pitchFamily="34" charset="0"/>
            </a:endParaRPr>
          </a:p>
          <a:p>
            <a:pPr marL="325438" lvl="1" indent="-325438" algn="just" eaLnBrk="1" hangingPunct="1">
              <a:buClr>
                <a:schemeClr val="folHlink"/>
              </a:buClr>
              <a:buSzPct val="80000"/>
              <a:buBlip>
                <a:blip r:embed="rId3"/>
              </a:buBlip>
            </a:pPr>
            <a:r>
              <a:rPr lang="en-IN" sz="2000" dirty="0">
                <a:solidFill>
                  <a:schemeClr val="accent6"/>
                </a:solidFill>
                <a:latin typeface="Calibri" panose="020F0502020204030204" pitchFamily="34" charset="0"/>
                <a:ea typeface="+mn-ea"/>
                <a:cs typeface="+mn-cs"/>
              </a:rPr>
              <a:t>End of activity RCM (Rapid Convenience Monitoring)</a:t>
            </a:r>
          </a:p>
          <a:p>
            <a:pPr marL="325438" lvl="1" indent="-325438" algn="just" eaLnBrk="1" hangingPunct="1">
              <a:buClr>
                <a:schemeClr val="folHlink"/>
              </a:buClr>
              <a:buSzPct val="80000"/>
              <a:buBlip>
                <a:blip r:embed="rId3"/>
              </a:buBlip>
            </a:pPr>
            <a:endParaRPr lang="en-IN" sz="18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000" dirty="0">
                <a:latin typeface="Calibri" panose="020F0502020204030204" pitchFamily="34" charset="0"/>
              </a:rPr>
              <a:t>End objective is to achieve 100% coverage of the target population in the blocks (villages/wards) with safety</a:t>
            </a:r>
          </a:p>
          <a:p>
            <a:pPr marL="0" indent="0" algn="just" eaLnBrk="1" hangingPunct="1">
              <a:buNone/>
            </a:pPr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IN" sz="2000" dirty="0">
                <a:latin typeface="Calibri" panose="020F0502020204030204" pitchFamily="34" charset="0"/>
              </a:rPr>
              <a:t>Documentation of the best practices and lessons learned to ensure better quality and safety of subsequent phases of MR vaccination campaign in future. </a:t>
            </a:r>
          </a:p>
          <a:p>
            <a:pPr algn="just" eaLnBrk="1" hangingPunct="1">
              <a:buFont typeface="Wingdings" pitchFamily="2" charset="2"/>
              <a:buNone/>
            </a:pPr>
            <a:endParaRPr lang="en-IN" sz="2000" dirty="0">
              <a:latin typeface="Calibri" panose="020F0502020204030204" pitchFamily="34" charset="0"/>
            </a:endParaRPr>
          </a:p>
          <a:p>
            <a:pPr algn="just" eaLnBrk="1" hangingPunct="1"/>
            <a:endParaRPr lang="en-IN" sz="2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IN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Responsibilities - Post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45525" cy="4953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IN" sz="2800" b="1" i="1" dirty="0">
                <a:latin typeface="Calibri" panose="020F0502020204030204" pitchFamily="34" charset="0"/>
              </a:rPr>
              <a:t>Output level assessment</a:t>
            </a:r>
          </a:p>
          <a:p>
            <a:pPr eaLnBrk="1" hangingPunct="1"/>
            <a:r>
              <a:rPr lang="en-IN" dirty="0">
                <a:latin typeface="Calibri" panose="020F0502020204030204" pitchFamily="34" charset="0"/>
              </a:rPr>
              <a:t>% vaccination coverage achieved. </a:t>
            </a:r>
          </a:p>
          <a:p>
            <a:pPr eaLnBrk="1" hangingPunct="1"/>
            <a:endParaRPr lang="en-IN" dirty="0">
              <a:latin typeface="Calibri" panose="020F0502020204030204" pitchFamily="34" charset="0"/>
            </a:endParaRPr>
          </a:p>
          <a:p>
            <a:pPr eaLnBrk="1" hangingPunct="1"/>
            <a:r>
              <a:rPr lang="en-IN" dirty="0">
                <a:latin typeface="Calibri" panose="020F0502020204030204" pitchFamily="34" charset="0"/>
              </a:rPr>
              <a:t>There will be two approaches</a:t>
            </a:r>
          </a:p>
          <a:p>
            <a:pPr lvl="1" eaLnBrk="1" hangingPunct="1"/>
            <a:endParaRPr lang="en-IN" dirty="0">
              <a:latin typeface="Calibri" panose="020F0502020204030204" pitchFamily="34" charset="0"/>
            </a:endParaRP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Administratively based on campaign reported coverage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IN" sz="2200" dirty="0">
                <a:latin typeface="Calibri" panose="020F0502020204030204" pitchFamily="34" charset="0"/>
              </a:rPr>
              <a:t>Conventional household surveys, using EPI cluster sampling methodologies (practiced as the gold standard</a:t>
            </a:r>
            <a:r>
              <a:rPr lang="en-IN" dirty="0">
                <a:latin typeface="Calibri" panose="020F0502020204030204" pitchFamily="34" charset="0"/>
              </a:rPr>
              <a:t>)</a:t>
            </a:r>
          </a:p>
          <a:p>
            <a:pPr marL="0" indent="0" eaLnBrk="1" hangingPunct="1">
              <a:buNone/>
            </a:pPr>
            <a:endParaRPr lang="en-I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US" sz="4000" b="0">
                <a:solidFill>
                  <a:schemeClr val="tx1"/>
                </a:solidFill>
                <a:latin typeface="Bahnschrift Light" panose="020B0502040204020203" pitchFamily="34" charset="0"/>
              </a:rPr>
              <a:t>Summary</a:t>
            </a:r>
            <a:endParaRPr lang="en-IN" sz="4000" b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381000" y="1181120"/>
            <a:ext cx="8305800" cy="5105400"/>
          </a:xfrm>
        </p:spPr>
        <p:txBody>
          <a:bodyPr/>
          <a:lstStyle/>
          <a:p>
            <a:pPr algn="just" eaLnBrk="1" hangingPunct="1"/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Follow-up visits by National Level Observers for preparedness &amp; implementation</a:t>
            </a:r>
          </a:p>
          <a:p>
            <a:pPr algn="just" eaLnBrk="1" hangingPunct="1"/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Supervision &amp; Monitoring by state and district level monitors </a:t>
            </a:r>
            <a:r>
              <a:rPr lang="en-US" sz="2000" dirty="0">
                <a:latin typeface="Calibri" panose="020F0502020204030204" pitchFamily="34" charset="0"/>
              </a:rPr>
              <a:t>will be the key to ensuring: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US" sz="2200" dirty="0">
                <a:latin typeface="Calibri" panose="020F0502020204030204" pitchFamily="34" charset="0"/>
              </a:rPr>
              <a:t>Timeliness and quality of preparations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US" sz="2200" dirty="0">
                <a:latin typeface="Calibri" panose="020F0502020204030204" pitchFamily="34" charset="0"/>
              </a:rPr>
              <a:t>Quality and completeness of implementation and coverage </a:t>
            </a:r>
          </a:p>
          <a:p>
            <a:pPr marL="725487" lvl="1" indent="-342900" defTabSz="873101" eaLnBrk="1" hangingPunct="1">
              <a:buClr>
                <a:schemeClr val="accent6"/>
              </a:buClr>
              <a:buSzPct val="100000"/>
              <a:buFont typeface="Calibri" panose="020F0502020204030204" pitchFamily="34" charset="0"/>
              <a:buChar char="‐"/>
              <a:defRPr/>
            </a:pPr>
            <a:r>
              <a:rPr lang="en-US" sz="2200" dirty="0">
                <a:latin typeface="Calibri" panose="020F0502020204030204" pitchFamily="34" charset="0"/>
              </a:rPr>
              <a:t>Ensuring accountability at all levels</a:t>
            </a:r>
            <a:endParaRPr lang="en-US" sz="1400" dirty="0">
              <a:latin typeface="Calibri" panose="020F0502020204030204" pitchFamily="34" charset="0"/>
            </a:endParaRPr>
          </a:p>
          <a:p>
            <a:pPr algn="just" eaLnBrk="1" hangingPunct="1"/>
            <a:r>
              <a:rPr lang="en-US" sz="2000" dirty="0">
                <a:latin typeface="Calibri" panose="020F0502020204030204" pitchFamily="34" charset="0"/>
              </a:rPr>
              <a:t>Involvement of first-line supervisor in preparatory phase will ensure realistic  micro - planning </a:t>
            </a:r>
          </a:p>
          <a:p>
            <a:pPr algn="just" eaLnBrk="1" hangingPunct="1"/>
            <a:r>
              <a:rPr lang="en-US" sz="2000" dirty="0">
                <a:latin typeface="Calibri" panose="020F0502020204030204" pitchFamily="34" charset="0"/>
              </a:rPr>
              <a:t>Quality of first line supervision will ensure that all teams conduct quality sessions and achieve completeness of coverage, prioritizing high risk area/population (HRA/P)</a:t>
            </a:r>
          </a:p>
          <a:p>
            <a:pPr algn="just" eaLnBrk="1" hangingPunct="1"/>
            <a:r>
              <a:rPr lang="en-US" sz="2000" dirty="0">
                <a:latin typeface="Calibri" panose="020F0502020204030204" pitchFamily="34" charset="0"/>
              </a:rPr>
              <a:t>High quality coverage with safety is paramount. </a:t>
            </a:r>
          </a:p>
          <a:p>
            <a:pPr marL="325438" lvl="1" indent="-325438" algn="just" eaLnBrk="1" hangingPunct="1">
              <a:buClr>
                <a:schemeClr val="folHlink"/>
              </a:buClr>
              <a:buSzPct val="80000"/>
              <a:buBlip>
                <a:blip r:embed="rId2"/>
              </a:buBlip>
            </a:pPr>
            <a:endParaRPr lang="en-US" sz="20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lvl="1" algn="just" eaLnBrk="1" hangingPunct="1">
              <a:buFontTx/>
              <a:buNone/>
            </a:pPr>
            <a:endParaRPr lang="en-IN" sz="2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200"/>
            <a:ext cx="9144000" cy="1354832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US" sz="40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Tools for use by supervisor and monitor</a:t>
            </a:r>
          </a:p>
        </p:txBody>
      </p:sp>
    </p:spTree>
    <p:extLst>
      <p:ext uri="{BB962C8B-B14F-4D97-AF65-F5344CB8AC3E}">
        <p14:creationId xmlns:p14="http://schemas.microsoft.com/office/powerpoint/2010/main" val="358979935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928FE1-3F7F-478A-9426-A08E52F2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9144000" cy="421984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699792" y="908720"/>
            <a:ext cx="3744416" cy="457200"/>
          </a:xfrm>
          <a:prstGeom prst="rect">
            <a:avLst/>
          </a:prstGeom>
          <a:solidFill>
            <a:srgbClr val="C00000">
              <a:alpha val="22000"/>
            </a:srgb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909438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3FC1FC-87B3-427B-BEBB-B16F546E5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87" y="23639"/>
            <a:ext cx="5152801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922BD6A-3442-4860-B9C6-C8AC8483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103" y="116632"/>
            <a:ext cx="3496617" cy="994792"/>
          </a:xfr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/>
          <a:p>
            <a:pPr defTabSz="942975">
              <a:buClr>
                <a:schemeClr val="folHlink"/>
              </a:buClr>
              <a:buSzPct val="80000"/>
            </a:pPr>
            <a:r>
              <a:rPr lang="en-US" sz="3600" b="0" dirty="0">
                <a:solidFill>
                  <a:schemeClr val="tx1"/>
                </a:solidFill>
                <a:latin typeface="Bahnschrift Light" panose="020B0502040204020203" pitchFamily="34" charset="0"/>
              </a:rPr>
              <a:t>Check-list for Supervisors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F318F4-AECB-4C0C-B685-A90E4989493A}"/>
              </a:ext>
            </a:extLst>
          </p:cNvPr>
          <p:cNvSpPr txBox="1"/>
          <p:nvPr/>
        </p:nvSpPr>
        <p:spPr>
          <a:xfrm>
            <a:off x="5580112" y="1556792"/>
            <a:ext cx="3312368" cy="1200329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activity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Observe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Interview of vaccinators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F41C3B-3638-4248-B889-E6B248779AB3}"/>
              </a:ext>
            </a:extLst>
          </p:cNvPr>
          <p:cNvSpPr/>
          <p:nvPr/>
        </p:nvSpPr>
        <p:spPr bwMode="auto">
          <a:xfrm>
            <a:off x="144016" y="692696"/>
            <a:ext cx="5220072" cy="230425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04EB8B-98D3-4CAB-B823-C7FC8D978EEB}"/>
              </a:ext>
            </a:extLst>
          </p:cNvPr>
          <p:cNvSpPr/>
          <p:nvPr/>
        </p:nvSpPr>
        <p:spPr bwMode="auto">
          <a:xfrm>
            <a:off x="144016" y="2996952"/>
            <a:ext cx="5220072" cy="792088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449F48-2679-4BC9-B2A8-3D0F503E50F6}"/>
              </a:ext>
            </a:extLst>
          </p:cNvPr>
          <p:cNvSpPr/>
          <p:nvPr/>
        </p:nvSpPr>
        <p:spPr bwMode="auto">
          <a:xfrm>
            <a:off x="144015" y="3861048"/>
            <a:ext cx="5220071" cy="1296144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9992F9-557B-46D1-8562-04DC72C11853}"/>
              </a:ext>
            </a:extLst>
          </p:cNvPr>
          <p:cNvSpPr txBox="1"/>
          <p:nvPr/>
        </p:nvSpPr>
        <p:spPr>
          <a:xfrm>
            <a:off x="5620345" y="6075025"/>
            <a:ext cx="3312368" cy="646331"/>
          </a:xfrm>
          <a:prstGeom prst="rect">
            <a:avLst/>
          </a:prstGeom>
          <a:solidFill>
            <a:srgbClr val="BAE18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  Community activity</a:t>
            </a:r>
          </a:p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(visit to 20 households)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602B8-FE29-48D0-AAFB-A5054D2971BA}"/>
              </a:ext>
            </a:extLst>
          </p:cNvPr>
          <p:cNvSpPr/>
          <p:nvPr/>
        </p:nvSpPr>
        <p:spPr bwMode="auto">
          <a:xfrm>
            <a:off x="144015" y="5333467"/>
            <a:ext cx="5220071" cy="150089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pic>
        <p:nvPicPr>
          <p:cNvPr id="3" name="Picture 2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F74D4BDB-E423-4769-9D1B-4B3989F80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757121"/>
            <a:ext cx="2448272" cy="326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04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45437"/>
              </p:ext>
            </p:extLst>
          </p:nvPr>
        </p:nvGraphicFramePr>
        <p:xfrm>
          <a:off x="191512" y="908720"/>
          <a:ext cx="8700967" cy="5832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4" imgW="6953137" imgH="4572135" progId="Excel.Sheet.12">
                  <p:embed/>
                </p:oleObj>
              </mc:Choice>
              <mc:Fallback>
                <p:oleObj name="Worksheet" r:id="rId4" imgW="6953137" imgH="4572135" progId="Excel.Shee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1512" y="908720"/>
                        <a:ext cx="8700967" cy="5832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79B04A30-4372-4316-A8F6-37080E9BE83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9" cy="692696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>
            <a:lvl1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  <a:lvl2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23321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846643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269964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693286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defTabSz="942975">
              <a:buClr>
                <a:schemeClr val="folHlink"/>
              </a:buClr>
              <a:buSzPct val="80000"/>
            </a:pPr>
            <a:r>
              <a:rPr lang="en-US" sz="3600" b="0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Check-list for Supervisors </a:t>
            </a:r>
            <a:r>
              <a:rPr lang="en-US" b="0" i="1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(1 of 3)</a:t>
            </a:r>
            <a:endParaRPr lang="en-US" sz="3600" b="0" i="1" kern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7FD0FC-A163-4E59-B5A9-E5059D372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95" y="980728"/>
            <a:ext cx="8653893" cy="4752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2B6708F-6EB3-490F-8FE7-61CAB7CAC8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9" cy="692696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>
            <a:lvl1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  <a:lvl2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23321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846643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269964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693286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defTabSz="942975">
              <a:buClr>
                <a:schemeClr val="folHlink"/>
              </a:buClr>
              <a:buSzPct val="80000"/>
            </a:pPr>
            <a:r>
              <a:rPr lang="en-US" sz="3600" b="0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Check-list for Supervisors </a:t>
            </a:r>
            <a:r>
              <a:rPr lang="en-US" b="0" i="1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(2of 3)</a:t>
            </a:r>
            <a:endParaRPr lang="en-US" sz="3600" b="0" i="1" kern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87897E-B328-4F7B-BA94-449AF02FB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05" y="27384"/>
            <a:ext cx="888439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10C819-787F-4990-BEBC-443D3183F042}"/>
              </a:ext>
            </a:extLst>
          </p:cNvPr>
          <p:cNvSpPr/>
          <p:nvPr/>
        </p:nvSpPr>
        <p:spPr bwMode="auto">
          <a:xfrm>
            <a:off x="2771800" y="332656"/>
            <a:ext cx="2304256" cy="216024"/>
          </a:xfrm>
          <a:prstGeom prst="rect">
            <a:avLst/>
          </a:prstGeom>
          <a:solidFill>
            <a:srgbClr val="C00000">
              <a:alpha val="22000"/>
            </a:srgb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879337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B9A4A36-80C2-4C04-98C4-0DBC60445E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405461"/>
              </p:ext>
            </p:extLst>
          </p:nvPr>
        </p:nvGraphicFramePr>
        <p:xfrm>
          <a:off x="251520" y="2271712"/>
          <a:ext cx="7829550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4" imgW="7829469" imgH="2314617" progId="Excel.Sheet.12">
                  <p:embed/>
                </p:oleObj>
              </mc:Choice>
              <mc:Fallback>
                <p:oleObj name="Worksheet" r:id="rId4" imgW="7829469" imgH="2314617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B9A4A36-80C2-4C04-98C4-0DBC60445E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520" y="2271712"/>
                        <a:ext cx="7829550" cy="231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4C859211-A7EC-4AC1-A3B1-3F979B367F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9" cy="692696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>
            <a:lvl1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  <a:lvl2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l" defTabSz="871538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23321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846643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269964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693286" algn="l" defTabSz="873101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defTabSz="942975">
              <a:buClr>
                <a:schemeClr val="folHlink"/>
              </a:buClr>
              <a:buSzPct val="80000"/>
            </a:pPr>
            <a:r>
              <a:rPr lang="en-US" sz="3600" b="0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Check-list for Supervisors </a:t>
            </a:r>
            <a:r>
              <a:rPr lang="en-US" b="0" i="1" kern="0" dirty="0">
                <a:solidFill>
                  <a:schemeClr val="tx1"/>
                </a:solidFill>
                <a:latin typeface="Bahnschrift Light" panose="020B0502040204020203" pitchFamily="34" charset="0"/>
              </a:rPr>
              <a:t>(3of 3)</a:t>
            </a:r>
            <a:endParaRPr lang="en-US" sz="3600" b="0" i="1" kern="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9034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891326"/>
              </p:ext>
            </p:extLst>
          </p:nvPr>
        </p:nvGraphicFramePr>
        <p:xfrm>
          <a:off x="72235" y="179167"/>
          <a:ext cx="8999530" cy="654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3" imgW="20360668" imgH="14805749" progId="Excel.Sheet.12">
                  <p:embed/>
                </p:oleObj>
              </mc:Choice>
              <mc:Fallback>
                <p:oleObj name="Worksheet" r:id="rId3" imgW="20360668" imgH="14805749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235" y="179167"/>
                        <a:ext cx="8999530" cy="654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2757264" y="163488"/>
            <a:ext cx="4191000" cy="457200"/>
          </a:xfrm>
          <a:prstGeom prst="rect">
            <a:avLst/>
          </a:prstGeom>
          <a:solidFill>
            <a:srgbClr val="C00000">
              <a:alpha val="22000"/>
            </a:srgb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42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6039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9801"/>
            <a:ext cx="9144000" cy="1363216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942975" eaLnBrk="0" hangingPunct="0">
              <a:lnSpc>
                <a:spcPct val="75000"/>
              </a:lnSpc>
              <a:buClr>
                <a:schemeClr val="folHlink"/>
              </a:buClr>
              <a:buSzPct val="80000"/>
              <a:defRPr sz="4000" b="0">
                <a:latin typeface="Bahnschrift Light" panose="020B0502040204020203" pitchFamily="34" charset="0"/>
                <a:ea typeface="+mj-ea"/>
                <a:cs typeface="+mj-cs"/>
              </a:defRPr>
            </a:lvl1pPr>
            <a:lvl2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2pPr>
            <a:lvl3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3pPr>
            <a:lvl4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4pPr>
            <a:lvl5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23321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846643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269964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693286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n-US" dirty="0"/>
              <a:t>Some practices requiring</a:t>
            </a:r>
          </a:p>
          <a:p>
            <a:r>
              <a:rPr lang="en-US" dirty="0"/>
              <a:t> supervisors/monitors  feedback </a:t>
            </a:r>
          </a:p>
        </p:txBody>
      </p:sp>
    </p:spTree>
    <p:extLst>
      <p:ext uri="{BB962C8B-B14F-4D97-AF65-F5344CB8AC3E}">
        <p14:creationId xmlns:p14="http://schemas.microsoft.com/office/powerpoint/2010/main" val="267475893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2" descr="E:\Pics\DSCN5754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9674462">
            <a:off x="-132106" y="13174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E:\Pics\DSCN5663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9674462">
            <a:off x="135908" y="14698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E:\Pics\DSCN5671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34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9674462">
            <a:off x="59707" y="15460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2" descr="E:\Pics\DSCN5676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 rot="19674462">
            <a:off x="59707" y="15460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 descr="E:\Pics\DSCN5710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9674462">
            <a:off x="974108" y="2384246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 descr="E:\Pics\DSCN5713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9674462">
            <a:off x="-245094" y="1165047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988" y="151412"/>
            <a:ext cx="8851500" cy="651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9674462">
            <a:off x="-132107" y="1165046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294311" y="-1324342"/>
            <a:ext cx="6555375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9674462">
            <a:off x="-132107" y="1165046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  <p:extLst>
      <p:ext uri="{BB962C8B-B14F-4D97-AF65-F5344CB8AC3E}">
        <p14:creationId xmlns:p14="http://schemas.microsoft.com/office/powerpoint/2010/main" val="330385044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 descr="E:\Pics\DSCN7228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rot="19674462">
            <a:off x="-132106" y="13174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 descr="E:\Pics\DSCN85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rot="19674462">
            <a:off x="-245093" y="1208820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 descr="E:\Pics\Photo007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9674462">
            <a:off x="-245093" y="1165048"/>
            <a:ext cx="44919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SHOULD THE SUPERVSOR DO ?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ictures\seleced MCUP picture\Bihar\Assessment of community awareness by WH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4494393" cy="337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105400"/>
            <a:ext cx="9144000" cy="622158"/>
          </a:xfrm>
          <a:prstGeom prst="rect">
            <a:avLst/>
          </a:prstGeom>
          <a:solidFill>
            <a:srgbClr val="FFEADD"/>
          </a:solidFill>
          <a:ln w="9525">
            <a:noFill/>
            <a:miter lim="800000"/>
            <a:headEnd/>
            <a:tailEnd/>
          </a:ln>
        </p:spPr>
        <p:txBody>
          <a:bodyPr vert="horz" wrap="square" lIns="94907" tIns="47454" rIns="94907" bIns="47454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942975" eaLnBrk="0" hangingPunct="0">
              <a:lnSpc>
                <a:spcPct val="75000"/>
              </a:lnSpc>
              <a:defRPr sz="4400" b="1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2pPr>
            <a:lvl3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3pPr>
            <a:lvl4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4pPr>
            <a:lvl5pPr defTabSz="871538" eaLnBrk="0" hangingPunct="0">
              <a:lnSpc>
                <a:spcPct val="75000"/>
              </a:lnSpc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23321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846643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269964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693286" defTabSz="873101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n-US" dirty="0"/>
              <a:t>…..Thank you….. </a:t>
            </a:r>
          </a:p>
        </p:txBody>
      </p:sp>
      <p:pic>
        <p:nvPicPr>
          <p:cNvPr id="4" name="Picture 2" descr="D:\Pictures\Measles SIA Monitoring Bhopal\20130918_13305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4493491" cy="337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46271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42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42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aring 1">
    <a:dk1>
      <a:srgbClr val="000000"/>
    </a:dk1>
    <a:lt1>
      <a:srgbClr val="FFFFFF"/>
    </a:lt1>
    <a:dk2>
      <a:srgbClr val="0000FF"/>
    </a:dk2>
    <a:lt2>
      <a:srgbClr val="FFCC66"/>
    </a:lt2>
    <a:accent1>
      <a:srgbClr val="00FFFF"/>
    </a:accent1>
    <a:accent2>
      <a:srgbClr val="3366FF"/>
    </a:accent2>
    <a:accent3>
      <a:srgbClr val="AAAAFF"/>
    </a:accent3>
    <a:accent4>
      <a:srgbClr val="DADADA"/>
    </a:accent4>
    <a:accent5>
      <a:srgbClr val="AAFFFF"/>
    </a:accent5>
    <a:accent6>
      <a:srgbClr val="2D5CE7"/>
    </a:accent6>
    <a:hlink>
      <a:srgbClr val="FF0033"/>
    </a:hlink>
    <a:folHlink>
      <a:srgbClr val="FF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2884</TotalTime>
  <Words>1204</Words>
  <Application>Microsoft Office PowerPoint</Application>
  <PresentationFormat>On-screen Show (4:3)</PresentationFormat>
  <Paragraphs>175</Paragraphs>
  <Slides>37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Arial Unicode MS</vt:lpstr>
      <vt:lpstr>Bahnschrift Light</vt:lpstr>
      <vt:lpstr>Calibri</vt:lpstr>
      <vt:lpstr>Times New Roman</vt:lpstr>
      <vt:lpstr>Wingdings</vt:lpstr>
      <vt:lpstr>Soaring</vt:lpstr>
      <vt:lpstr>Office Theme</vt:lpstr>
      <vt:lpstr>Worksheet</vt:lpstr>
      <vt:lpstr>Supervision and Monitoring</vt:lpstr>
      <vt:lpstr>Supervisor</vt:lpstr>
      <vt:lpstr>Monitor</vt:lpstr>
      <vt:lpstr>Supervision</vt:lpstr>
      <vt:lpstr>Pre-campaign Responsibilities</vt:lpstr>
      <vt:lpstr>Pre-campaign Responsibilities</vt:lpstr>
      <vt:lpstr>Responsibilities- During Campaign</vt:lpstr>
      <vt:lpstr> Responsibilities – During Campaign </vt:lpstr>
      <vt:lpstr>Responsibilities – During Campaign</vt:lpstr>
      <vt:lpstr>Responsibilities- Post Campaign</vt:lpstr>
      <vt:lpstr>PowerPoint Presentation</vt:lpstr>
      <vt:lpstr> During Preparatory-stage </vt:lpstr>
      <vt:lpstr>During Implementation stage </vt:lpstr>
      <vt:lpstr>Responsibilities - Post Campaign</vt:lpstr>
      <vt:lpstr>Responsibilities - Post Campaign</vt:lpstr>
      <vt:lpstr>Summary</vt:lpstr>
      <vt:lpstr>Tools for use by supervisor and monitor</vt:lpstr>
      <vt:lpstr>PowerPoint Presentation</vt:lpstr>
      <vt:lpstr>Check-list for Supervisors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WHO India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Supervision &amp; Monitoring</dc:title>
  <dc:creator>Dr. Satyabrata Routray</dc:creator>
  <cp:lastModifiedBy>ROY, Prashanta</cp:lastModifiedBy>
  <cp:revision>580</cp:revision>
  <dcterms:created xsi:type="dcterms:W3CDTF">2006-08-08T08:35:25Z</dcterms:created>
  <dcterms:modified xsi:type="dcterms:W3CDTF">2022-09-06T02:18:16Z</dcterms:modified>
</cp:coreProperties>
</file>